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57.xml" ContentType="application/vnd.openxmlformats-officedocument.presentationml.tags+xml"/>
  <Override PartName="/ppt/notesSlides/notesSlide1.xml" ContentType="application/vnd.openxmlformats-officedocument.presentationml.notesSlide+xml"/>
  <Override PartName="/ppt/tags/tag58.xml" ContentType="application/vnd.openxmlformats-officedocument.presentationml.tags+xml"/>
  <Override PartName="/ppt/notesSlides/notesSlide2.xml" ContentType="application/vnd.openxmlformats-officedocument.presentationml.notesSlide+xml"/>
  <Override PartName="/ppt/tags/tag59.xml" ContentType="application/vnd.openxmlformats-officedocument.presentationml.tags+xml"/>
  <Override PartName="/ppt/notesSlides/notesSlide3.xml" ContentType="application/vnd.openxmlformats-officedocument.presentationml.notesSlide+xml"/>
  <Override PartName="/ppt/tags/tag60.xml" ContentType="application/vnd.openxmlformats-officedocument.presentationml.tags+xml"/>
  <Override PartName="/ppt/comments/comment1.xml" ContentType="application/vnd.openxmlformats-officedocument.presentationml.comments+xml"/>
  <Override PartName="/ppt/tags/tag61.xml" ContentType="application/vnd.openxmlformats-officedocument.presentationml.tags+xml"/>
  <Override PartName="/ppt/notesSlides/notesSlide4.xml" ContentType="application/vnd.openxmlformats-officedocument.presentationml.notesSlide+xml"/>
  <Override PartName="/ppt/tags/tag6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63.xml" ContentType="application/vnd.openxmlformats-officedocument.presentationml.tags+xml"/>
  <Override PartName="/ppt/notesSlides/notesSlide7.xml" ContentType="application/vnd.openxmlformats-officedocument.presentationml.notesSlide+xml"/>
  <Override PartName="/ppt/tags/tag64.xml" ContentType="application/vnd.openxmlformats-officedocument.presentationml.tags+xml"/>
  <Override PartName="/ppt/notesSlides/notesSlide8.xml" ContentType="application/vnd.openxmlformats-officedocument.presentationml.notesSlide+xml"/>
  <Override PartName="/ppt/tags/tag65.xml" ContentType="application/vnd.openxmlformats-officedocument.presentationml.tags+xml"/>
  <Override PartName="/ppt/notesSlides/notesSlide9.xml" ContentType="application/vnd.openxmlformats-officedocument.presentationml.notesSlide+xml"/>
  <Override PartName="/ppt/tags/tag66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9" r:id="rId2"/>
    <p:sldId id="256" r:id="rId3"/>
    <p:sldId id="257" r:id="rId4"/>
    <p:sldId id="292" r:id="rId5"/>
    <p:sldId id="304" r:id="rId6"/>
    <p:sldId id="296" r:id="rId7"/>
    <p:sldId id="297" r:id="rId8"/>
    <p:sldId id="305" r:id="rId9"/>
    <p:sldId id="288" r:id="rId10"/>
    <p:sldId id="301" r:id="rId11"/>
    <p:sldId id="302" r:id="rId12"/>
    <p:sldId id="258" r:id="rId13"/>
    <p:sldId id="306" r:id="rId14"/>
    <p:sldId id="267" r:id="rId15"/>
    <p:sldId id="27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78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32330" initials="3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77" autoAdjust="0"/>
    <p:restoredTop sz="96182" autoAdjust="0"/>
  </p:normalViewPr>
  <p:slideViewPr>
    <p:cSldViewPr snapToGrid="0">
      <p:cViewPr varScale="1">
        <p:scale>
          <a:sx n="99" d="100"/>
          <a:sy n="99" d="100"/>
        </p:scale>
        <p:origin x="101" y="130"/>
      </p:cViewPr>
      <p:guideLst>
        <p:guide orient="horz" pos="2161"/>
        <p:guide pos="3782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03T12:48:47.005" idx="1">
    <p:pos x="10" y="10"/>
    <p:text/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宋体" panose="02010600030101010101" pitchFamily="2" charset="-122"/>
                <a:ea typeface="宋体" panose="02010600030101010101" pitchFamily="2" charset="-122"/>
              </a:rPr>
              <a:t>2021/6/3</a:t>
            </a:fld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宋体" panose="02010600030101010101" pitchFamily="2" charset="-122"/>
                <a:ea typeface="宋体" panose="02010600030101010101" pitchFamily="2" charset="-122"/>
              </a:rPr>
              <a:t>‹#›</a:t>
            </a:fld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2021/6/3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640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https://www.ypppt.com/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9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9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6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41.xml"/><Relationship Id="rId4" Type="http://schemas.openxmlformats.org/officeDocument/2006/relationships/tags" Target="../tags/tag40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5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669882" y="2588281"/>
            <a:ext cx="10852237" cy="899167"/>
          </a:xfrm>
          <a:prstGeom prst="rect">
            <a:avLst/>
          </a:prstGeo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669882" y="3566160"/>
            <a:ext cx="10852237" cy="950984"/>
          </a:xfrm>
          <a:prstGeom prst="rect">
            <a:avLst/>
          </a:prstGeo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3"/>
          <p:cNvSpPr/>
          <p:nvPr userDrawn="1"/>
        </p:nvSpPr>
        <p:spPr>
          <a:xfrm>
            <a:off x="-19050" y="0"/>
            <a:ext cx="12211050" cy="6858000"/>
          </a:xfrm>
          <a:prstGeom prst="rect">
            <a:avLst/>
          </a:prstGeom>
          <a:solidFill>
            <a:srgbClr val="263346">
              <a:alpha val="64999"/>
            </a:srgbClr>
          </a:solidFill>
          <a:ln w="9525">
            <a:noFill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接连接符 8"/>
          <p:cNvSpPr/>
          <p:nvPr userDrawn="1"/>
        </p:nvSpPr>
        <p:spPr>
          <a:xfrm flipV="1">
            <a:off x="7203138" y="1154381"/>
            <a:ext cx="4679341" cy="1587"/>
          </a:xfrm>
          <a:prstGeom prst="line">
            <a:avLst/>
          </a:prstGeom>
          <a:ln w="635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4" name="直接连接符 10"/>
          <p:cNvSpPr/>
          <p:nvPr userDrawn="1"/>
        </p:nvSpPr>
        <p:spPr>
          <a:xfrm flipV="1">
            <a:off x="342856" y="1154381"/>
            <a:ext cx="4679341" cy="1587"/>
          </a:xfrm>
          <a:prstGeom prst="line">
            <a:avLst/>
          </a:prstGeom>
          <a:ln w="6350" cap="flat" cmpd="sng">
            <a:solidFill>
              <a:srgbClr val="2F2637"/>
            </a:solidFill>
            <a:prstDash val="solid"/>
            <a:miter/>
            <a:headEnd type="none" w="med" len="med"/>
            <a:tailEnd type="none" w="med" len="med"/>
          </a:ln>
        </p:spPr>
      </p:sp>
      <p:grpSp>
        <p:nvGrpSpPr>
          <p:cNvPr id="5" name="组合 1"/>
          <p:cNvGrpSpPr/>
          <p:nvPr userDrawn="1"/>
        </p:nvGrpSpPr>
        <p:grpSpPr>
          <a:xfrm>
            <a:off x="5366640" y="1000358"/>
            <a:ext cx="1468246" cy="308046"/>
            <a:chOff x="0" y="0"/>
            <a:chExt cx="1541192" cy="321992"/>
          </a:xfrm>
        </p:grpSpPr>
        <p:sp>
          <p:nvSpPr>
            <p:cNvPr id="6" name="椭圆 13"/>
            <p:cNvSpPr/>
            <p:nvPr/>
          </p:nvSpPr>
          <p:spPr>
            <a:xfrm>
              <a:off x="0" y="0"/>
              <a:ext cx="321992" cy="32199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lvl="0" algn="ctr">
                <a:lnSpc>
                  <a:spcPct val="100000"/>
                </a:lnSpc>
              </a:pPr>
              <a:endParaRPr sz="140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" name="椭圆 15"/>
            <p:cNvSpPr/>
            <p:nvPr/>
          </p:nvSpPr>
          <p:spPr>
            <a:xfrm>
              <a:off x="406400" y="0"/>
              <a:ext cx="321992" cy="321992"/>
            </a:xfrm>
            <a:prstGeom prst="ellipse">
              <a:avLst/>
            </a:prstGeom>
            <a:solidFill>
              <a:srgbClr val="2F2637"/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lvl="0" algn="ctr">
                <a:lnSpc>
                  <a:spcPct val="100000"/>
                </a:lnSpc>
              </a:pPr>
              <a:endParaRPr sz="140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8" name="椭圆 16"/>
            <p:cNvSpPr/>
            <p:nvPr/>
          </p:nvSpPr>
          <p:spPr>
            <a:xfrm>
              <a:off x="812800" y="0"/>
              <a:ext cx="321992" cy="32199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lvl="0" algn="ctr">
                <a:lnSpc>
                  <a:spcPct val="100000"/>
                </a:lnSpc>
              </a:pPr>
              <a:endParaRPr sz="140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" name="椭圆 17"/>
            <p:cNvSpPr/>
            <p:nvPr/>
          </p:nvSpPr>
          <p:spPr>
            <a:xfrm>
              <a:off x="1219200" y="0"/>
              <a:ext cx="321992" cy="321992"/>
            </a:xfrm>
            <a:prstGeom prst="ellipse">
              <a:avLst/>
            </a:prstGeom>
            <a:solidFill>
              <a:srgbClr val="2F2637"/>
            </a:solidFill>
            <a:ln w="9525" cap="flat" cmpd="sng">
              <a:solidFill>
                <a:srgbClr val="2F2637">
                  <a:alpha val="5000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lvl="0" algn="ctr">
                <a:lnSpc>
                  <a:spcPct val="100000"/>
                </a:lnSpc>
              </a:pPr>
              <a:endParaRPr sz="140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宋体" panose="02010600030101010101" pitchFamily="2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  <a:prstGeom prst="rect">
            <a:avLst/>
          </a:prstGeo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宋体" panose="02010600030101010101" pitchFamily="2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宋体" panose="02010600030101010101" pitchFamily="2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69882" y="1296000"/>
            <a:ext cx="10852237" cy="5041355"/>
          </a:xfrm>
          <a:prstGeom prst="rect">
            <a:avLst/>
          </a:prstGeo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930" y="3808730"/>
            <a:ext cx="10852237" cy="624845"/>
          </a:xfrm>
          <a:prstGeom prst="rect">
            <a:avLst/>
          </a:prstGeo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925" y="4511675"/>
            <a:ext cx="10852237" cy="1077985"/>
          </a:xfrm>
          <a:prstGeom prst="rect">
            <a:avLst/>
          </a:prstGeo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宋体" panose="02010600030101010101" pitchFamily="2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  <a:prstGeom prst="rect">
            <a:avLst/>
          </a:prstGeo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宋体" panose="02010600030101010101" pitchFamily="2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  <a:prstGeom prst="rect">
            <a:avLst/>
          </a:prstGeo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  <a:prstGeom prst="rect">
            <a:avLst/>
          </a:prstGeo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dirty="0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  <a:prstGeom prst="rect">
            <a:avLst/>
          </a:prstGeo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9410460" y="6431125"/>
            <a:ext cx="96625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www.1ppt.com/xiazai/jihua/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www.1ppt.com/xiazai/jianli/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www.1ppt.com/xiazai/huibao/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  <a:prstGeom prst="rect">
            <a:avLst/>
          </a:prstGeo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宋体" panose="02010600030101010101" pitchFamily="2" charset="-122"/>
                <a:cs typeface="+mn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9EFD9D74-47D9-4702-A33C-335B63B48DBF}" type="datetimeFigureOut">
              <a:rPr lang="zh-CN" altLang="en-US" smtClean="0"/>
              <a:t>2021/6/3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  <a:prstGeom prst="rect">
            <a:avLst/>
          </a:prstGeo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宋体" panose="02010600030101010101" pitchFamily="2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  <a:prstGeom prst="rect">
            <a:avLst/>
          </a:prstGeo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760FBDFE-C587-4B4C-A407-44438C67B59E}" type="datetimeFigureOut">
              <a:rPr lang="zh-CN" altLang="en-US" smtClean="0"/>
              <a:t>2021/6/3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KSO_TEMPLATE" hidden="1"/>
          <p:cNvSpPr/>
          <p:nvPr>
            <p:custDataLst>
              <p:tags r:id="rId1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宋体" panose="02010600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宋体" panose="02010600030101010101" pitchFamily="2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宋体" panose="02010600030101010101" pitchFamily="2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宋体" panose="02010600030101010101" pitchFamily="2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宋体" panose="02010600030101010101" pitchFamily="2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宋体" panose="02010600030101010101" pitchFamily="2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宋体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9.jpe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63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4.xml"/><Relationship Id="rId4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notesSlide" Target="../notesSlides/notesSlide9.xml"/><Relationship Id="rId7" Type="http://schemas.openxmlformats.org/officeDocument/2006/relationships/image" Target="file:///C:\Users\32330\AppData\Local\Temp\wps\INetCache\a78541fc6551553f6b291aacec8355ca" TargetMode="Externa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65.xml"/><Relationship Id="rId6" Type="http://schemas.openxmlformats.org/officeDocument/2006/relationships/image" Target="../media/image21.jpeg"/><Relationship Id="rId5" Type="http://schemas.openxmlformats.org/officeDocument/2006/relationships/image" Target="file:///C:\Users\32330\AppData\Local\Temp\wps\INetCache\b47b1284b47985b68a37c64d5383cb16" TargetMode="External"/><Relationship Id="rId4" Type="http://schemas.openxmlformats.org/officeDocument/2006/relationships/image" Target="../media/image20.jpeg"/><Relationship Id="rId9" Type="http://schemas.openxmlformats.org/officeDocument/2006/relationships/image" Target="file:///C:\Users\32330\AppData\Local\Temp\wps\INetCache\029996f6a607f8003d8e3b4cece0a6e6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58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59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60.xml"/><Relationship Id="rId6" Type="http://schemas.openxmlformats.org/officeDocument/2006/relationships/comments" Target="../comments/comment1.xml"/><Relationship Id="rId5" Type="http://schemas.openxmlformats.org/officeDocument/2006/relationships/image" Target="file:///C:\Users\32330\AppData\Local\Temp\wps\INetCache\032dceb351ce5440d37468c606feaab8" TargetMode="Externa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1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file:///C:\Users\32330\AppData\Local\Temp\wps\INetCache\8311773de18de1db6731f5409c8d572b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file:///C:\Users\32330\AppData\Local\Temp\wps\INetCache\f5a406245fcc129f06f23df930ca126f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32330\AppData\Local\Temp\wps\INetCache\f078bba3989ecc3656d271f4f6f8927b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2.xml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椭圆 10"/>
          <p:cNvSpPr/>
          <p:nvPr/>
        </p:nvSpPr>
        <p:spPr>
          <a:xfrm>
            <a:off x="3380264" y="768985"/>
            <a:ext cx="5446712" cy="5446713"/>
          </a:xfrm>
          <a:prstGeom prst="ellipse">
            <a:avLst/>
          </a:prstGeom>
          <a:noFill/>
          <a:ln w="88900" cap="flat" cmpd="sng">
            <a:solidFill>
              <a:srgbClr val="D0EAEB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076" name="文本框 12"/>
          <p:cNvSpPr/>
          <p:nvPr/>
        </p:nvSpPr>
        <p:spPr>
          <a:xfrm>
            <a:off x="-823993" y="3167390"/>
            <a:ext cx="14120505" cy="5847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W</a:t>
            </a:r>
            <a:r>
              <a:rPr lang="en-US" altLang="zh-CN" sz="3200" kern="1200" baseline="0" dirty="0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e would settle in a big city</a:t>
            </a:r>
            <a:endParaRPr lang="zh-CN" altLang="en-US" sz="32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80" name="椭圆 25"/>
          <p:cNvSpPr/>
          <p:nvPr/>
        </p:nvSpPr>
        <p:spPr>
          <a:xfrm>
            <a:off x="2947670" y="337185"/>
            <a:ext cx="6311900" cy="6310313"/>
          </a:xfrm>
          <a:prstGeom prst="ellipse">
            <a:avLst/>
          </a:prstGeom>
          <a:noFill/>
          <a:ln w="6350" cap="flat" cmpd="sng">
            <a:solidFill>
              <a:srgbClr val="FFFFFF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081" name="椭圆 26"/>
          <p:cNvSpPr/>
          <p:nvPr/>
        </p:nvSpPr>
        <p:spPr>
          <a:xfrm>
            <a:off x="2684939" y="38735"/>
            <a:ext cx="6837363" cy="6837363"/>
          </a:xfrm>
          <a:prstGeom prst="ellipse">
            <a:avLst/>
          </a:prstGeom>
          <a:noFill/>
          <a:ln w="6350" cap="flat" cmpd="sng">
            <a:solidFill>
              <a:srgbClr val="FFFFFF">
                <a:alpha val="39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2"/>
          <p:cNvSpPr/>
          <p:nvPr/>
        </p:nvSpPr>
        <p:spPr>
          <a:xfrm>
            <a:off x="2559527" y="299085"/>
            <a:ext cx="7072962" cy="5847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262626"/>
                </a:solidFill>
                <a:cs typeface="+mn-ea"/>
                <a:sym typeface="+mn-lt"/>
              </a:rPr>
              <a:t>Excellent people </a:t>
            </a:r>
            <a:r>
              <a:rPr lang="en-US" altLang="zh-CN" sz="2400" dirty="0">
                <a:solidFill>
                  <a:srgbClr val="262626"/>
                </a:solidFill>
                <a:cs typeface="+mn-ea"/>
                <a:sym typeface="+mn-lt"/>
              </a:rPr>
              <a:t>makes you a better man</a:t>
            </a:r>
            <a:endParaRPr lang="zh-CN" altLang="en-US" sz="2400" dirty="0">
              <a:solidFill>
                <a:srgbClr val="262626"/>
              </a:solidFill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398860" y="3501484"/>
            <a:ext cx="4467225" cy="707876"/>
          </a:xfrm>
          <a:prstGeom prst="rect">
            <a:avLst/>
          </a:prstGeom>
        </p:spPr>
        <p:txBody>
          <a:bodyPr wrap="square" lIns="91428" tIns="45715" rIns="91428" bIns="45715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 have to work hard to compete with others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235" y="1757363"/>
            <a:ext cx="6096000" cy="425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箭头: 上 42"/>
          <p:cNvSpPr/>
          <p:nvPr/>
        </p:nvSpPr>
        <p:spPr>
          <a:xfrm>
            <a:off x="9632473" y="218480"/>
            <a:ext cx="484632" cy="584774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2"/>
          <p:cNvSpPr/>
          <p:nvPr/>
        </p:nvSpPr>
        <p:spPr>
          <a:xfrm>
            <a:off x="4100812" y="299085"/>
            <a:ext cx="3990388" cy="5847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262626"/>
                </a:solidFill>
                <a:cs typeface="+mn-ea"/>
                <a:sym typeface="+mn-lt"/>
              </a:rPr>
              <a:t>Family relationship </a:t>
            </a:r>
            <a:endParaRPr lang="zh-CN" altLang="en-US" sz="3200" dirty="0">
              <a:solidFill>
                <a:srgbClr val="262626"/>
              </a:solidFill>
              <a:cs typeface="+mn-ea"/>
              <a:sym typeface="+mn-lt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325" y="2031831"/>
            <a:ext cx="37338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文本框 29"/>
          <p:cNvSpPr txBox="1"/>
          <p:nvPr/>
        </p:nvSpPr>
        <p:spPr>
          <a:xfrm>
            <a:off x="6496050" y="3429000"/>
            <a:ext cx="497204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ym typeface="Arial" panose="020B0604020202020204" pitchFamily="34" charset="0"/>
              </a:rPr>
              <a:t>There is a phenomena that more and more people in China get their jobs through their family relationship.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文本框 12"/>
          <p:cNvSpPr/>
          <p:nvPr/>
        </p:nvSpPr>
        <p:spPr>
          <a:xfrm>
            <a:off x="4567090" y="299085"/>
            <a:ext cx="3057825" cy="5847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262626"/>
                </a:solidFill>
                <a:cs typeface="+mn-ea"/>
                <a:sym typeface="+mn-lt"/>
              </a:rPr>
              <a:t>Big companies</a:t>
            </a:r>
            <a:endParaRPr lang="zh-CN" altLang="en-US" sz="3200" dirty="0">
              <a:solidFill>
                <a:srgbClr val="262626"/>
              </a:solidFill>
              <a:cs typeface="+mn-ea"/>
              <a:sym typeface="+mn-lt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528" y="4157345"/>
            <a:ext cx="3481387" cy="1935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" y="1880870"/>
            <a:ext cx="3481387" cy="2276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4" y="4157344"/>
            <a:ext cx="3481388" cy="1935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528" y="1385889"/>
            <a:ext cx="3481387" cy="2528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文本框 25"/>
          <p:cNvSpPr txBox="1"/>
          <p:nvPr/>
        </p:nvSpPr>
        <p:spPr>
          <a:xfrm>
            <a:off x="7624915" y="2899112"/>
            <a:ext cx="384318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+mn-ea"/>
                <a:cs typeface="Times New Roman" panose="02020603050405020304" pitchFamily="18" charset="0"/>
              </a:rPr>
              <a:t>T</a:t>
            </a:r>
            <a:r>
              <a:rPr lang="en-US" altLang="zh-CN" sz="2000" dirty="0">
                <a:effectLst/>
                <a:latin typeface="+mn-ea"/>
                <a:cs typeface="Times New Roman" panose="02020603050405020304" pitchFamily="18" charset="0"/>
              </a:rPr>
              <a:t>he biggest advantage that staying in big cities is that you can find a job in big or international companies like Byte Dance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Tencent and </a:t>
            </a:r>
            <a:r>
              <a:rPr lang="en-US" altLang="zh-CN" sz="2000" dirty="0" err="1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JPMorgan.Working</a:t>
            </a:r>
            <a:r>
              <a:rPr lang="en-US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 in these companies means that you may get </a:t>
            </a:r>
            <a:r>
              <a:rPr lang="en-US" altLang="zh-CN" sz="2000" dirty="0">
                <a:ea typeface="等线" panose="02010600030101010101" pitchFamily="2" charset="-122"/>
                <a:cs typeface="Times New Roman" panose="02020603050405020304" pitchFamily="18" charset="0"/>
              </a:rPr>
              <a:t>one </a:t>
            </a:r>
            <a:r>
              <a:rPr lang="en-US" altLang="zh-CN" sz="20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million a year.</a:t>
            </a:r>
            <a:endParaRPr lang="zh-CN" altLang="en-US" sz="2000" dirty="0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椭圆 52"/>
          <p:cNvSpPr/>
          <p:nvPr/>
        </p:nvSpPr>
        <p:spPr>
          <a:xfrm>
            <a:off x="4692650" y="5093653"/>
            <a:ext cx="923925" cy="923925"/>
          </a:xfrm>
          <a:prstGeom prst="ellipse">
            <a:avLst/>
          </a:prstGeom>
          <a:solidFill>
            <a:srgbClr val="C8C8C8"/>
          </a:solidFill>
          <a:ln w="9525">
            <a:noFill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26" name="椭圆 53"/>
          <p:cNvSpPr/>
          <p:nvPr/>
        </p:nvSpPr>
        <p:spPr>
          <a:xfrm>
            <a:off x="3432175" y="1146175"/>
            <a:ext cx="631825" cy="631825"/>
          </a:xfrm>
          <a:prstGeom prst="ellipse">
            <a:avLst/>
          </a:prstGeom>
          <a:solidFill>
            <a:srgbClr val="C8C8C8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27" name="文本框 54"/>
          <p:cNvSpPr/>
          <p:nvPr/>
        </p:nvSpPr>
        <p:spPr>
          <a:xfrm>
            <a:off x="7314302" y="3074154"/>
            <a:ext cx="2733249" cy="92333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cs typeface="+mn-ea"/>
                <a:sym typeface="+mn-lt"/>
              </a:rPr>
              <a:t>Culture</a:t>
            </a:r>
            <a:endParaRPr lang="zh-CN" altLang="en-US" sz="5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129" name="直接连接符 56"/>
          <p:cNvSpPr/>
          <p:nvPr/>
        </p:nvSpPr>
        <p:spPr>
          <a:xfrm rot="5400000">
            <a:off x="8680133" y="2198053"/>
            <a:ext cx="1587" cy="3600450"/>
          </a:xfrm>
          <a:prstGeom prst="line">
            <a:avLst/>
          </a:prstGeom>
          <a:ln w="127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130" name="椭圆 58"/>
          <p:cNvSpPr/>
          <p:nvPr/>
        </p:nvSpPr>
        <p:spPr>
          <a:xfrm>
            <a:off x="5023485" y="1848168"/>
            <a:ext cx="1012825" cy="1012825"/>
          </a:xfrm>
          <a:prstGeom prst="ellipse">
            <a:avLst/>
          </a:prstGeom>
          <a:solidFill>
            <a:srgbClr val="C8C8C8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5131" name="组合 59"/>
          <p:cNvGrpSpPr/>
          <p:nvPr/>
        </p:nvGrpSpPr>
        <p:grpSpPr>
          <a:xfrm>
            <a:off x="5299710" y="2178368"/>
            <a:ext cx="498475" cy="477837"/>
            <a:chOff x="0" y="0"/>
            <a:chExt cx="2438400" cy="2332038"/>
          </a:xfrm>
        </p:grpSpPr>
        <p:sp>
          <p:nvSpPr>
            <p:cNvPr id="5132" name="Freeform 25"/>
            <p:cNvSpPr/>
            <p:nvPr/>
          </p:nvSpPr>
          <p:spPr>
            <a:xfrm>
              <a:off x="893763" y="1676400"/>
              <a:ext cx="655638" cy="655638"/>
            </a:xfrm>
            <a:custGeom>
              <a:avLst/>
              <a:gdLst>
                <a:gd name="txL" fmla="*/ 0 w 413"/>
                <a:gd name="txT" fmla="*/ 0 h 413"/>
                <a:gd name="txR" fmla="*/ 413 w 413"/>
                <a:gd name="txB" fmla="*/ 413 h 413"/>
              </a:gdLst>
              <a:ahLst/>
              <a:cxnLst>
                <a:cxn ang="0">
                  <a:pos x="206" y="413"/>
                </a:cxn>
                <a:cxn ang="0">
                  <a:pos x="0" y="0"/>
                </a:cxn>
                <a:cxn ang="0">
                  <a:pos x="413" y="0"/>
                </a:cxn>
                <a:cxn ang="0">
                  <a:pos x="206" y="413"/>
                </a:cxn>
              </a:cxnLst>
              <a:rect l="txL" t="txT" r="txR" b="tx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endParaRPr sz="200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5133" name="任意多边形 61"/>
            <p:cNvSpPr/>
            <p:nvPr/>
          </p:nvSpPr>
          <p:spPr>
            <a:xfrm>
              <a:off x="0" y="0"/>
              <a:ext cx="2438400" cy="1774825"/>
            </a:xfrm>
            <a:custGeom>
              <a:avLst/>
              <a:gdLst>
                <a:gd name="txL" fmla="*/ 0 w 2438400"/>
                <a:gd name="txT" fmla="*/ 0 h 1774825"/>
                <a:gd name="txR" fmla="*/ 2438400 w 2438400"/>
                <a:gd name="txB" fmla="*/ 1774825 h 1774825"/>
              </a:gdLst>
              <a:ahLst/>
              <a:cxnLst>
                <a:cxn ang="0">
                  <a:pos x="290196" y="0"/>
                </a:cxn>
                <a:cxn ang="0">
                  <a:pos x="2151973" y="0"/>
                </a:cxn>
                <a:cxn ang="0">
                  <a:pos x="2438400" y="286384"/>
                </a:cxn>
                <a:cxn ang="0">
                  <a:pos x="2438400" y="1484673"/>
                </a:cxn>
                <a:cxn ang="0">
                  <a:pos x="2151973" y="1774825"/>
                </a:cxn>
                <a:cxn ang="0">
                  <a:pos x="290196" y="1774825"/>
                </a:cxn>
                <a:cxn ang="0">
                  <a:pos x="0" y="1484673"/>
                </a:cxn>
                <a:cxn ang="0">
                  <a:pos x="0" y="286384"/>
                </a:cxn>
                <a:cxn ang="0">
                  <a:pos x="290196" y="0"/>
                </a:cxn>
                <a:cxn ang="0">
                  <a:pos x="471488" y="425450"/>
                </a:cxn>
                <a:cxn ang="0">
                  <a:pos x="471488" y="598488"/>
                </a:cxn>
                <a:cxn ang="0">
                  <a:pos x="1971676" y="598488"/>
                </a:cxn>
                <a:cxn ang="0">
                  <a:pos x="1971676" y="425450"/>
                </a:cxn>
                <a:cxn ang="0">
                  <a:pos x="471488" y="425450"/>
                </a:cxn>
                <a:cxn ang="0">
                  <a:pos x="471488" y="801688"/>
                </a:cxn>
                <a:cxn ang="0">
                  <a:pos x="471488" y="971551"/>
                </a:cxn>
                <a:cxn ang="0">
                  <a:pos x="1971676" y="971551"/>
                </a:cxn>
                <a:cxn ang="0">
                  <a:pos x="1971676" y="801688"/>
                </a:cxn>
                <a:cxn ang="0">
                  <a:pos x="471488" y="801688"/>
                </a:cxn>
                <a:cxn ang="0">
                  <a:pos x="471488" y="1174750"/>
                </a:cxn>
                <a:cxn ang="0">
                  <a:pos x="471488" y="1347788"/>
                </a:cxn>
                <a:cxn ang="0">
                  <a:pos x="1971676" y="1347788"/>
                </a:cxn>
                <a:cxn ang="0">
                  <a:pos x="1971676" y="1174750"/>
                </a:cxn>
                <a:cxn ang="0">
                  <a:pos x="471488" y="1174750"/>
                </a:cxn>
              </a:cxnLst>
              <a:rect l="txL" t="txT" r="txR" b="tx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endParaRPr sz="200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134" name="椭圆 14"/>
          <p:cNvSpPr/>
          <p:nvPr/>
        </p:nvSpPr>
        <p:spPr>
          <a:xfrm>
            <a:off x="1184275" y="2081213"/>
            <a:ext cx="3635375" cy="3635375"/>
          </a:xfrm>
          <a:prstGeom prst="ellipse">
            <a:avLst/>
          </a:prstGeom>
          <a:blipFill rotWithShape="1">
            <a:blip r:embed="rId4" cstate="screen">
              <a:alphaModFix amt="43000"/>
            </a:blip>
            <a:stretch>
              <a:fillRect/>
            </a:stretch>
          </a:blipFill>
          <a:ln w="9525">
            <a:noFill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35" name="椭圆 15"/>
          <p:cNvSpPr/>
          <p:nvPr/>
        </p:nvSpPr>
        <p:spPr>
          <a:xfrm>
            <a:off x="1359853" y="225806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C8C8C8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36" name="文本框 57"/>
          <p:cNvSpPr/>
          <p:nvPr/>
        </p:nvSpPr>
        <p:spPr>
          <a:xfrm>
            <a:off x="2206625" y="2429828"/>
            <a:ext cx="1922321" cy="264687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16600" dirty="0">
                <a:solidFill>
                  <a:srgbClr val="FDFDFD"/>
                </a:solidFill>
                <a:latin typeface="Agency FB" panose="020B0503020202020204" pitchFamily="34" charset="0"/>
                <a:cs typeface="+mn-ea"/>
                <a:sym typeface="+mn-lt"/>
              </a:rPr>
              <a:t>04</a:t>
            </a: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1"/>
          <p:cNvSpPr/>
          <p:nvPr/>
        </p:nvSpPr>
        <p:spPr>
          <a:xfrm>
            <a:off x="810487" y="5061082"/>
            <a:ext cx="6252526" cy="1493027"/>
          </a:xfrm>
          <a:custGeom>
            <a:avLst/>
            <a:gdLst>
              <a:gd name="txL" fmla="*/ 0 w 4374542"/>
              <a:gd name="txT" fmla="*/ 0 h 1473683"/>
              <a:gd name="txR" fmla="*/ 4374542 w 4374542"/>
              <a:gd name="txB" fmla="*/ 1473683 h 1473683"/>
            </a:gdLst>
            <a:ahLst/>
            <a:cxnLst>
              <a:cxn ang="0">
                <a:pos x="0" y="0"/>
              </a:cxn>
              <a:cxn ang="0">
                <a:pos x="4128923" y="0"/>
              </a:cxn>
              <a:cxn ang="0">
                <a:pos x="4374542" y="245619"/>
              </a:cxn>
              <a:cxn ang="0">
                <a:pos x="4374542" y="1228064"/>
              </a:cxn>
              <a:cxn ang="0">
                <a:pos x="4128923" y="1473683"/>
              </a:cxn>
              <a:cxn ang="0">
                <a:pos x="0" y="1473683"/>
              </a:cxn>
            </a:cxnLst>
            <a:rect l="txL" t="txT" r="txR" b="txB"/>
            <a:pathLst>
              <a:path w="4374542" h="1473683">
                <a:moveTo>
                  <a:pt x="0" y="0"/>
                </a:moveTo>
                <a:lnTo>
                  <a:pt x="4128923" y="0"/>
                </a:lnTo>
                <a:cubicBezTo>
                  <a:pt x="4264575" y="0"/>
                  <a:pt x="4374542" y="109967"/>
                  <a:pt x="4374542" y="245619"/>
                </a:cubicBezTo>
                <a:lnTo>
                  <a:pt x="4374542" y="1228064"/>
                </a:lnTo>
                <a:cubicBezTo>
                  <a:pt x="4374542" y="1363716"/>
                  <a:pt x="4264575" y="1473683"/>
                  <a:pt x="4128923" y="1473683"/>
                </a:cubicBezTo>
                <a:lnTo>
                  <a:pt x="0" y="1473683"/>
                </a:lnTo>
                <a:close/>
              </a:path>
            </a:pathLst>
          </a:custGeom>
          <a:solidFill>
            <a:srgbClr val="C8C8C8"/>
          </a:solidFill>
          <a:ln w="12700" cap="flat" cmpd="sng">
            <a:solidFill>
              <a:srgbClr val="2F2637">
                <a:alpha val="59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6151" name="文本框 12"/>
          <p:cNvSpPr/>
          <p:nvPr/>
        </p:nvSpPr>
        <p:spPr>
          <a:xfrm>
            <a:off x="5371284" y="299085"/>
            <a:ext cx="1449436" cy="52322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rgbClr val="262626"/>
                </a:solidFill>
                <a:cs typeface="+mn-ea"/>
                <a:sym typeface="+mn-lt"/>
              </a:rPr>
              <a:t>Outline</a:t>
            </a:r>
            <a:endParaRPr lang="zh-CN" altLang="en-US" sz="2800" dirty="0">
              <a:solidFill>
                <a:srgbClr val="262626"/>
              </a:solidFill>
              <a:cs typeface="+mn-ea"/>
              <a:sym typeface="+mn-lt"/>
            </a:endParaRPr>
          </a:p>
        </p:txBody>
      </p:sp>
      <p:sp>
        <p:nvSpPr>
          <p:cNvPr id="21516" name="任意多边形 11"/>
          <p:cNvSpPr/>
          <p:nvPr/>
        </p:nvSpPr>
        <p:spPr>
          <a:xfrm>
            <a:off x="810487" y="1405644"/>
            <a:ext cx="6252528" cy="1588890"/>
          </a:xfrm>
          <a:custGeom>
            <a:avLst/>
            <a:gdLst>
              <a:gd name="txL" fmla="*/ 0 w 4374542"/>
              <a:gd name="txT" fmla="*/ 0 h 1473683"/>
              <a:gd name="txR" fmla="*/ 4374542 w 4374542"/>
              <a:gd name="txB" fmla="*/ 1473683 h 1473683"/>
            </a:gdLst>
            <a:ahLst/>
            <a:cxnLst>
              <a:cxn ang="0">
                <a:pos x="0" y="0"/>
              </a:cxn>
              <a:cxn ang="0">
                <a:pos x="4128923" y="0"/>
              </a:cxn>
              <a:cxn ang="0">
                <a:pos x="4374542" y="245619"/>
              </a:cxn>
              <a:cxn ang="0">
                <a:pos x="4374542" y="1228064"/>
              </a:cxn>
              <a:cxn ang="0">
                <a:pos x="4128923" y="1473683"/>
              </a:cxn>
              <a:cxn ang="0">
                <a:pos x="0" y="1473683"/>
              </a:cxn>
            </a:cxnLst>
            <a:rect l="txL" t="txT" r="txR" b="txB"/>
            <a:pathLst>
              <a:path w="4374542" h="1473683">
                <a:moveTo>
                  <a:pt x="0" y="0"/>
                </a:moveTo>
                <a:lnTo>
                  <a:pt x="4128923" y="0"/>
                </a:lnTo>
                <a:cubicBezTo>
                  <a:pt x="4264575" y="0"/>
                  <a:pt x="4374542" y="109967"/>
                  <a:pt x="4374542" y="245619"/>
                </a:cubicBezTo>
                <a:lnTo>
                  <a:pt x="4374542" y="1228064"/>
                </a:lnTo>
                <a:cubicBezTo>
                  <a:pt x="4374542" y="1363716"/>
                  <a:pt x="4264575" y="1473683"/>
                  <a:pt x="4128923" y="1473683"/>
                </a:cubicBezTo>
                <a:lnTo>
                  <a:pt x="0" y="1473683"/>
                </a:lnTo>
                <a:close/>
              </a:path>
            </a:pathLst>
          </a:custGeom>
          <a:solidFill>
            <a:srgbClr val="C8C8C8"/>
          </a:solidFill>
          <a:ln w="12700" cap="flat" cmpd="sng">
            <a:solidFill>
              <a:srgbClr val="2F2637">
                <a:alpha val="59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1518" name="任意多边形 18"/>
          <p:cNvSpPr/>
          <p:nvPr/>
        </p:nvSpPr>
        <p:spPr>
          <a:xfrm>
            <a:off x="810488" y="3248343"/>
            <a:ext cx="6252527" cy="1632535"/>
          </a:xfrm>
          <a:custGeom>
            <a:avLst/>
            <a:gdLst>
              <a:gd name="txL" fmla="*/ 0 w 4374542"/>
              <a:gd name="txT" fmla="*/ 0 h 1473683"/>
              <a:gd name="txR" fmla="*/ 4374542 w 4374542"/>
              <a:gd name="txB" fmla="*/ 1473683 h 1473683"/>
            </a:gdLst>
            <a:ahLst/>
            <a:cxnLst>
              <a:cxn ang="0">
                <a:pos x="0" y="0"/>
              </a:cxn>
              <a:cxn ang="0">
                <a:pos x="4128923" y="0"/>
              </a:cxn>
              <a:cxn ang="0">
                <a:pos x="4374542" y="245619"/>
              </a:cxn>
              <a:cxn ang="0">
                <a:pos x="4374542" y="1228064"/>
              </a:cxn>
              <a:cxn ang="0">
                <a:pos x="4128923" y="1473683"/>
              </a:cxn>
              <a:cxn ang="0">
                <a:pos x="0" y="1473683"/>
              </a:cxn>
            </a:cxnLst>
            <a:rect l="txL" t="txT" r="txR" b="txB"/>
            <a:pathLst>
              <a:path w="4374542" h="1473683">
                <a:moveTo>
                  <a:pt x="0" y="0"/>
                </a:moveTo>
                <a:lnTo>
                  <a:pt x="4128923" y="0"/>
                </a:lnTo>
                <a:cubicBezTo>
                  <a:pt x="4264575" y="0"/>
                  <a:pt x="4374542" y="109967"/>
                  <a:pt x="4374542" y="245619"/>
                </a:cubicBezTo>
                <a:lnTo>
                  <a:pt x="4374542" y="1228064"/>
                </a:lnTo>
                <a:cubicBezTo>
                  <a:pt x="4374542" y="1363716"/>
                  <a:pt x="4264575" y="1473683"/>
                  <a:pt x="4128923" y="1473683"/>
                </a:cubicBezTo>
                <a:lnTo>
                  <a:pt x="0" y="1473683"/>
                </a:lnTo>
                <a:close/>
              </a:path>
            </a:pathLst>
          </a:custGeom>
          <a:solidFill>
            <a:srgbClr val="3F3E40"/>
          </a:solidFill>
          <a:ln w="9525">
            <a:noFill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1524" name="文本框 24"/>
          <p:cNvSpPr/>
          <p:nvPr/>
        </p:nvSpPr>
        <p:spPr>
          <a:xfrm>
            <a:off x="1359920" y="1905078"/>
            <a:ext cx="5153661" cy="14465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Educational Institutions</a:t>
            </a:r>
            <a:endParaRPr lang="zh-CN" altLang="en-US" sz="3200" b="1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  <a:p>
            <a:pPr algn="l"/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  <a:p>
            <a:pPr algn="l"/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  <a:p>
            <a:pPr algn="l"/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  <a:p>
            <a:pPr algn="l"/>
            <a:endParaRPr lang="zh-CN" altLang="en-US" sz="11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  <a:p>
            <a:endParaRPr lang="zh-CN" altLang="en-US" sz="11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525" name="文本框 25"/>
          <p:cNvSpPr/>
          <p:nvPr/>
        </p:nvSpPr>
        <p:spPr>
          <a:xfrm>
            <a:off x="1303971" y="3708722"/>
            <a:ext cx="5993449" cy="126188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cs typeface="+mn-ea"/>
                <a:sym typeface="+mn-lt"/>
              </a:rPr>
              <a:t>Cultural Atmosphere</a:t>
            </a:r>
            <a:endParaRPr lang="en-US" altLang="zh-CN" sz="32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endParaRPr lang="zh-CN" altLang="en-US" sz="10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l"/>
            <a:endParaRPr lang="zh-CN" altLang="en-US" sz="1100" dirty="0">
              <a:solidFill>
                <a:schemeClr val="bg1"/>
              </a:solidFill>
              <a:cs typeface="+mn-ea"/>
              <a:sym typeface="+mn-lt"/>
            </a:endParaRPr>
          </a:p>
          <a:p>
            <a:endParaRPr lang="zh-CN" altLang="en-US" sz="11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527" name="文本框 27"/>
          <p:cNvSpPr/>
          <p:nvPr/>
        </p:nvSpPr>
        <p:spPr>
          <a:xfrm>
            <a:off x="1361664" y="5476579"/>
            <a:ext cx="5701349" cy="14465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l"/>
            <a:r>
              <a:rPr lang="en-US" altLang="zh-CN" sz="3200" b="1" dirty="0">
                <a:solidFill>
                  <a:schemeClr val="tx1">
                    <a:lumMod val="95000"/>
                    <a:lumOff val="5000"/>
                  </a:schemeClr>
                </a:solidFill>
                <a:cs typeface="+mn-ea"/>
                <a:sym typeface="+mn-lt"/>
              </a:rPr>
              <a:t>Cultural Facilities </a:t>
            </a:r>
            <a:endParaRPr lang="en-US" altLang="zh-CN" sz="32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  <a:p>
            <a:pPr algn="l"/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  <a:p>
            <a:pPr algn="l"/>
            <a:endParaRPr lang="zh-CN" altLang="en-US" sz="10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  <a:p>
            <a:pPr algn="l"/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  <a:p>
            <a:pPr algn="l"/>
            <a:endParaRPr lang="zh-CN" altLang="en-US" sz="11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  <a:p>
            <a:endParaRPr lang="zh-CN" altLang="en-US" sz="1100" dirty="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16" name="图片 15"/>
          <p:cNvPicPr/>
          <p:nvPr/>
        </p:nvPicPr>
        <p:blipFill>
          <a:blip r:embed="rId4" r:link="rId5"/>
          <a:stretch>
            <a:fillRect/>
          </a:stretch>
        </p:blipFill>
        <p:spPr>
          <a:xfrm>
            <a:off x="7855835" y="1264301"/>
            <a:ext cx="3806821" cy="183351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7" name="图片 16"/>
          <p:cNvPicPr/>
          <p:nvPr/>
        </p:nvPicPr>
        <p:blipFill>
          <a:blip r:embed="rId6" r:link="rId7"/>
          <a:stretch>
            <a:fillRect/>
          </a:stretch>
        </p:blipFill>
        <p:spPr>
          <a:xfrm>
            <a:off x="7855833" y="3351628"/>
            <a:ext cx="3920651" cy="16782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" name="图片 17"/>
          <p:cNvPicPr/>
          <p:nvPr/>
        </p:nvPicPr>
        <p:blipFill>
          <a:blip r:embed="rId8" r:link="rId9"/>
          <a:srcRect b="8842"/>
          <a:stretch>
            <a:fillRect/>
          </a:stretch>
        </p:blipFill>
        <p:spPr>
          <a:xfrm>
            <a:off x="7837280" y="5174219"/>
            <a:ext cx="3887542" cy="155678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椭圆 1"/>
          <p:cNvSpPr/>
          <p:nvPr/>
        </p:nvSpPr>
        <p:spPr>
          <a:xfrm>
            <a:off x="3240564" y="629285"/>
            <a:ext cx="5726112" cy="5726113"/>
          </a:xfrm>
          <a:prstGeom prst="ellipse">
            <a:avLst/>
          </a:prstGeom>
          <a:solidFill>
            <a:srgbClr val="263346">
              <a:alpha val="68999"/>
            </a:srgbClr>
          </a:solidFill>
          <a:ln w="9525">
            <a:noFill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075" name="椭圆 10"/>
          <p:cNvSpPr/>
          <p:nvPr/>
        </p:nvSpPr>
        <p:spPr>
          <a:xfrm>
            <a:off x="3380264" y="768985"/>
            <a:ext cx="5446712" cy="5446713"/>
          </a:xfrm>
          <a:prstGeom prst="ellipse">
            <a:avLst/>
          </a:prstGeom>
          <a:noFill/>
          <a:ln w="88900" cap="flat" cmpd="sng">
            <a:solidFill>
              <a:srgbClr val="D0EAEB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076" name="文本框 12"/>
          <p:cNvSpPr/>
          <p:nvPr/>
        </p:nvSpPr>
        <p:spPr>
          <a:xfrm>
            <a:off x="4207502" y="3300442"/>
            <a:ext cx="3776996" cy="52322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Thanks for listening</a:t>
            </a:r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77" name="直接连接符 21"/>
          <p:cNvSpPr/>
          <p:nvPr/>
        </p:nvSpPr>
        <p:spPr>
          <a:xfrm>
            <a:off x="3936206" y="3829040"/>
            <a:ext cx="4319588" cy="0"/>
          </a:xfrm>
          <a:prstGeom prst="line">
            <a:avLst/>
          </a:prstGeom>
          <a:ln w="6350" cap="flat" cmpd="sng">
            <a:solidFill>
              <a:srgbClr val="FFFFFF">
                <a:alpha val="59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080" name="椭圆 25"/>
          <p:cNvSpPr/>
          <p:nvPr/>
        </p:nvSpPr>
        <p:spPr>
          <a:xfrm>
            <a:off x="2947670" y="337185"/>
            <a:ext cx="6311900" cy="6310313"/>
          </a:xfrm>
          <a:prstGeom prst="ellipse">
            <a:avLst/>
          </a:prstGeom>
          <a:noFill/>
          <a:ln w="6350" cap="flat" cmpd="sng">
            <a:solidFill>
              <a:srgbClr val="FFFFFF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081" name="椭圆 26"/>
          <p:cNvSpPr/>
          <p:nvPr/>
        </p:nvSpPr>
        <p:spPr>
          <a:xfrm>
            <a:off x="2684939" y="38735"/>
            <a:ext cx="6837363" cy="6837363"/>
          </a:xfrm>
          <a:prstGeom prst="ellipse">
            <a:avLst/>
          </a:prstGeom>
          <a:noFill/>
          <a:ln w="6350" cap="flat" cmpd="sng">
            <a:solidFill>
              <a:srgbClr val="FFFFFF">
                <a:alpha val="39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任意多边形 14"/>
          <p:cNvSpPr/>
          <p:nvPr/>
        </p:nvSpPr>
        <p:spPr>
          <a:xfrm flipH="1">
            <a:off x="8733289" y="2"/>
            <a:ext cx="3458712" cy="6888169"/>
          </a:xfrm>
          <a:custGeom>
            <a:avLst/>
            <a:gdLst>
              <a:gd name="txL" fmla="*/ 0 w 2891118"/>
              <a:gd name="txT" fmla="*/ 0 h 5755342"/>
              <a:gd name="txR" fmla="*/ 2891118 w 2891118"/>
              <a:gd name="txB" fmla="*/ 5755342 h 5755342"/>
            </a:gdLst>
            <a:ahLst/>
            <a:cxnLst>
              <a:cxn ang="0">
                <a:pos x="13447" y="0"/>
              </a:cxn>
              <a:cxn ang="0">
                <a:pos x="2891118" y="2877671"/>
              </a:cxn>
              <a:cxn ang="0">
                <a:pos x="13447" y="5755342"/>
              </a:cxn>
              <a:cxn ang="0">
                <a:pos x="0" y="5755002"/>
              </a:cxn>
              <a:cxn ang="0">
                <a:pos x="0" y="340"/>
              </a:cxn>
            </a:cxnLst>
            <a:rect l="txL" t="txT" r="txR" b="txB"/>
            <a:pathLst>
              <a:path w="2891118" h="5755342">
                <a:moveTo>
                  <a:pt x="13447" y="0"/>
                </a:moveTo>
                <a:cubicBezTo>
                  <a:pt x="1602741" y="0"/>
                  <a:pt x="2891118" y="1288377"/>
                  <a:pt x="2891118" y="2877671"/>
                </a:cubicBezTo>
                <a:cubicBezTo>
                  <a:pt x="2891118" y="4466965"/>
                  <a:pt x="1602741" y="5755342"/>
                  <a:pt x="13447" y="5755342"/>
                </a:cubicBezTo>
                <a:lnTo>
                  <a:pt x="0" y="5755002"/>
                </a:lnTo>
                <a:lnTo>
                  <a:pt x="0" y="34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</a:ln>
        </p:spPr>
        <p:txBody>
          <a:bodyPr lIns="121917" tIns="60958" rIns="121917" bIns="60958" anchor="ctr"/>
          <a:lstStyle/>
          <a:p>
            <a:pPr algn="ctr" defTabSz="914400"/>
            <a:endParaRPr sz="1400">
              <a:solidFill>
                <a:srgbClr val="FFFFFF"/>
              </a:solidFill>
              <a:latin typeface="+mn-ea"/>
              <a:sym typeface="宋体" panose="02010600030101010101" pitchFamily="2" charset="-122"/>
            </a:endParaRPr>
          </a:p>
        </p:txBody>
      </p:sp>
      <p:grpSp>
        <p:nvGrpSpPr>
          <p:cNvPr id="138" name="组合 15"/>
          <p:cNvGrpSpPr/>
          <p:nvPr/>
        </p:nvGrpSpPr>
        <p:grpSpPr>
          <a:xfrm flipH="1">
            <a:off x="9679316" y="3893452"/>
            <a:ext cx="536505" cy="608154"/>
            <a:chOff x="0" y="0"/>
            <a:chExt cx="406393" cy="459645"/>
          </a:xfrm>
        </p:grpSpPr>
        <p:sp>
          <p:nvSpPr>
            <p:cNvPr id="139" name="Freeform 148"/>
            <p:cNvSpPr>
              <a:spLocks noEditPoints="1"/>
            </p:cNvSpPr>
            <p:nvPr/>
          </p:nvSpPr>
          <p:spPr>
            <a:xfrm>
              <a:off x="55120" y="0"/>
              <a:ext cx="351273" cy="456842"/>
            </a:xfrm>
            <a:custGeom>
              <a:avLst/>
              <a:gdLst>
                <a:gd name="txL" fmla="*/ 0 w 159"/>
                <a:gd name="txT" fmla="*/ 0 h 207"/>
                <a:gd name="txR" fmla="*/ 159 w 159"/>
                <a:gd name="txB" fmla="*/ 207 h 207"/>
              </a:gdLst>
              <a:ahLst/>
              <a:cxnLst>
                <a:cxn ang="0">
                  <a:pos x="157" y="185"/>
                </a:cxn>
                <a:cxn ang="0">
                  <a:pos x="89" y="79"/>
                </a:cxn>
                <a:cxn ang="0">
                  <a:pos x="92" y="24"/>
                </a:cxn>
                <a:cxn ang="0">
                  <a:pos x="42" y="4"/>
                </a:cxn>
                <a:cxn ang="0">
                  <a:pos x="70" y="48"/>
                </a:cxn>
                <a:cxn ang="0">
                  <a:pos x="37" y="69"/>
                </a:cxn>
                <a:cxn ang="0">
                  <a:pos x="10" y="27"/>
                </a:cxn>
                <a:cxn ang="0">
                  <a:pos x="10" y="77"/>
                </a:cxn>
                <a:cxn ang="0">
                  <a:pos x="62" y="96"/>
                </a:cxn>
                <a:cxn ang="0">
                  <a:pos x="130" y="202"/>
                </a:cxn>
                <a:cxn ang="0">
                  <a:pos x="143" y="205"/>
                </a:cxn>
                <a:cxn ang="0">
                  <a:pos x="154" y="197"/>
                </a:cxn>
                <a:cxn ang="0">
                  <a:pos x="157" y="185"/>
                </a:cxn>
                <a:cxn ang="0">
                  <a:pos x="144" y="193"/>
                </a:cxn>
                <a:cxn ang="0">
                  <a:pos x="134" y="191"/>
                </a:cxn>
                <a:cxn ang="0">
                  <a:pos x="137" y="182"/>
                </a:cxn>
                <a:cxn ang="0">
                  <a:pos x="146" y="184"/>
                </a:cxn>
                <a:cxn ang="0">
                  <a:pos x="144" y="193"/>
                </a:cxn>
              </a:cxnLst>
              <a:rect l="txL" t="txT" r="txR" b="txB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 sz="1400"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  <p:sp>
          <p:nvSpPr>
            <p:cNvPr id="140" name="Freeform 149"/>
            <p:cNvSpPr>
              <a:spLocks noEditPoints="1"/>
            </p:cNvSpPr>
            <p:nvPr/>
          </p:nvSpPr>
          <p:spPr>
            <a:xfrm>
              <a:off x="0" y="231691"/>
              <a:ext cx="231691" cy="227954"/>
            </a:xfrm>
            <a:custGeom>
              <a:avLst/>
              <a:gdLst>
                <a:gd name="txL" fmla="*/ 0 w 105"/>
                <a:gd name="txT" fmla="*/ 0 h 103"/>
                <a:gd name="txR" fmla="*/ 105 w 105"/>
                <a:gd name="txB" fmla="*/ 103 h 103"/>
              </a:gdLst>
              <a:ahLst/>
              <a:cxnLst>
                <a:cxn ang="0">
                  <a:pos x="91" y="26"/>
                </a:cxn>
                <a:cxn ang="0">
                  <a:pos x="97" y="20"/>
                </a:cxn>
                <a:cxn ang="0">
                  <a:pos x="84" y="7"/>
                </a:cxn>
                <a:cxn ang="0">
                  <a:pos x="78" y="13"/>
                </a:cxn>
                <a:cxn ang="0">
                  <a:pos x="62" y="7"/>
                </a:cxn>
                <a:cxn ang="0">
                  <a:pos x="62" y="0"/>
                </a:cxn>
                <a:cxn ang="0">
                  <a:pos x="43" y="0"/>
                </a:cxn>
                <a:cxn ang="0">
                  <a:pos x="43" y="7"/>
                </a:cxn>
                <a:cxn ang="0">
                  <a:pos x="28" y="13"/>
                </a:cxn>
                <a:cxn ang="0">
                  <a:pos x="22" y="7"/>
                </a:cxn>
                <a:cxn ang="0">
                  <a:pos x="8" y="20"/>
                </a:cxn>
                <a:cxn ang="0">
                  <a:pos x="15" y="27"/>
                </a:cxn>
                <a:cxn ang="0">
                  <a:pos x="8" y="42"/>
                </a:cxn>
                <a:cxn ang="0">
                  <a:pos x="0" y="42"/>
                </a:cxn>
                <a:cxn ang="0">
                  <a:pos x="0" y="61"/>
                </a:cxn>
                <a:cxn ang="0">
                  <a:pos x="9" y="61"/>
                </a:cxn>
                <a:cxn ang="0">
                  <a:pos x="15" y="76"/>
                </a:cxn>
                <a:cxn ang="0">
                  <a:pos x="9" y="82"/>
                </a:cxn>
                <a:cxn ang="0">
                  <a:pos x="22" y="95"/>
                </a:cxn>
                <a:cxn ang="0">
                  <a:pos x="28" y="89"/>
                </a:cxn>
                <a:cxn ang="0">
                  <a:pos x="43" y="95"/>
                </a:cxn>
                <a:cxn ang="0">
                  <a:pos x="43" y="103"/>
                </a:cxn>
                <a:cxn ang="0">
                  <a:pos x="62" y="103"/>
                </a:cxn>
                <a:cxn ang="0">
                  <a:pos x="62" y="95"/>
                </a:cxn>
                <a:cxn ang="0">
                  <a:pos x="77" y="89"/>
                </a:cxn>
                <a:cxn ang="0">
                  <a:pos x="83" y="95"/>
                </a:cxn>
                <a:cxn ang="0">
                  <a:pos x="96" y="82"/>
                </a:cxn>
                <a:cxn ang="0">
                  <a:pos x="91" y="76"/>
                </a:cxn>
                <a:cxn ang="0">
                  <a:pos x="97" y="61"/>
                </a:cxn>
                <a:cxn ang="0">
                  <a:pos x="105" y="61"/>
                </a:cxn>
                <a:cxn ang="0">
                  <a:pos x="105" y="42"/>
                </a:cxn>
                <a:cxn ang="0">
                  <a:pos x="97" y="42"/>
                </a:cxn>
                <a:cxn ang="0">
                  <a:pos x="91" y="26"/>
                </a:cxn>
                <a:cxn ang="0">
                  <a:pos x="53" y="83"/>
                </a:cxn>
                <a:cxn ang="0">
                  <a:pos x="21" y="51"/>
                </a:cxn>
                <a:cxn ang="0">
                  <a:pos x="53" y="19"/>
                </a:cxn>
                <a:cxn ang="0">
                  <a:pos x="85" y="51"/>
                </a:cxn>
                <a:cxn ang="0">
                  <a:pos x="53" y="83"/>
                </a:cxn>
              </a:cxnLst>
              <a:rect l="txL" t="txT" r="txR" b="txB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 sz="1400"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  <p:sp>
          <p:nvSpPr>
            <p:cNvPr id="141" name="Oval 150"/>
            <p:cNvSpPr/>
            <p:nvPr/>
          </p:nvSpPr>
          <p:spPr>
            <a:xfrm>
              <a:off x="97160" y="326983"/>
              <a:ext cx="37370" cy="37370"/>
            </a:xfrm>
            <a:prstGeom prst="ellipse">
              <a:avLst/>
            </a:pr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 sz="1400"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</p:grpSp>
      <p:grpSp>
        <p:nvGrpSpPr>
          <p:cNvPr id="142" name="组合 19"/>
          <p:cNvGrpSpPr/>
          <p:nvPr/>
        </p:nvGrpSpPr>
        <p:grpSpPr>
          <a:xfrm flipH="1">
            <a:off x="9641218" y="2450081"/>
            <a:ext cx="504760" cy="563693"/>
            <a:chOff x="0" y="0"/>
            <a:chExt cx="402656" cy="450303"/>
          </a:xfrm>
        </p:grpSpPr>
        <p:sp>
          <p:nvSpPr>
            <p:cNvPr id="143" name="Freeform 108"/>
            <p:cNvSpPr>
              <a:spLocks noEditPoints="1"/>
            </p:cNvSpPr>
            <p:nvPr/>
          </p:nvSpPr>
          <p:spPr>
            <a:xfrm>
              <a:off x="69134" y="167228"/>
              <a:ext cx="56988" cy="57923"/>
            </a:xfrm>
            <a:custGeom>
              <a:avLst/>
              <a:gdLst>
                <a:gd name="txL" fmla="*/ 0 w 26"/>
                <a:gd name="txT" fmla="*/ 0 h 26"/>
                <a:gd name="txR" fmla="*/ 26 w 26"/>
                <a:gd name="txB" fmla="*/ 26 h 26"/>
              </a:gdLst>
              <a:ahLst/>
              <a:cxnLst>
                <a:cxn ang="0">
                  <a:pos x="13" y="0"/>
                </a:cxn>
                <a:cxn ang="0">
                  <a:pos x="0" y="13"/>
                </a:cxn>
                <a:cxn ang="0">
                  <a:pos x="13" y="26"/>
                </a:cxn>
                <a:cxn ang="0">
                  <a:pos x="26" y="13"/>
                </a:cxn>
                <a:cxn ang="0">
                  <a:pos x="13" y="0"/>
                </a:cxn>
                <a:cxn ang="0">
                  <a:pos x="13" y="23"/>
                </a:cxn>
                <a:cxn ang="0">
                  <a:pos x="3" y="13"/>
                </a:cxn>
                <a:cxn ang="0">
                  <a:pos x="13" y="3"/>
                </a:cxn>
                <a:cxn ang="0">
                  <a:pos x="23" y="13"/>
                </a:cxn>
                <a:cxn ang="0">
                  <a:pos x="13" y="23"/>
                </a:cxn>
              </a:cxnLst>
              <a:rect l="txL" t="txT" r="txR" b="tx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  <p:sp>
          <p:nvSpPr>
            <p:cNvPr id="144" name="Freeform 109"/>
            <p:cNvSpPr>
              <a:spLocks noEditPoints="1"/>
            </p:cNvSpPr>
            <p:nvPr/>
          </p:nvSpPr>
          <p:spPr>
            <a:xfrm>
              <a:off x="197125" y="129859"/>
              <a:ext cx="48580" cy="48580"/>
            </a:xfrm>
            <a:custGeom>
              <a:avLst/>
              <a:gdLst>
                <a:gd name="txL" fmla="*/ 0 w 22"/>
                <a:gd name="txT" fmla="*/ 0 h 22"/>
                <a:gd name="txR" fmla="*/ 22 w 22"/>
                <a:gd name="txB" fmla="*/ 22 h 22"/>
              </a:gdLst>
              <a:ahLst/>
              <a:cxnLst>
                <a:cxn ang="0">
                  <a:pos x="11" y="0"/>
                </a:cxn>
                <a:cxn ang="0">
                  <a:pos x="0" y="11"/>
                </a:cxn>
                <a:cxn ang="0">
                  <a:pos x="11" y="22"/>
                </a:cxn>
                <a:cxn ang="0">
                  <a:pos x="22" y="11"/>
                </a:cxn>
                <a:cxn ang="0">
                  <a:pos x="11" y="0"/>
                </a:cxn>
                <a:cxn ang="0">
                  <a:pos x="11" y="17"/>
                </a:cxn>
                <a:cxn ang="0">
                  <a:pos x="5" y="11"/>
                </a:cxn>
                <a:cxn ang="0">
                  <a:pos x="11" y="5"/>
                </a:cxn>
                <a:cxn ang="0">
                  <a:pos x="17" y="11"/>
                </a:cxn>
                <a:cxn ang="0">
                  <a:pos x="11" y="17"/>
                </a:cxn>
              </a:cxnLst>
              <a:rect l="txL" t="txT" r="txR" b="txB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  <p:sp>
          <p:nvSpPr>
            <p:cNvPr id="145" name="Freeform 110"/>
            <p:cNvSpPr>
              <a:spLocks noEditPoints="1"/>
            </p:cNvSpPr>
            <p:nvPr/>
          </p:nvSpPr>
          <p:spPr>
            <a:xfrm>
              <a:off x="82213" y="181242"/>
              <a:ext cx="30830" cy="30830"/>
            </a:xfrm>
            <a:custGeom>
              <a:avLst/>
              <a:gdLst>
                <a:gd name="txL" fmla="*/ 0 w 14"/>
                <a:gd name="txT" fmla="*/ 0 h 14"/>
                <a:gd name="txR" fmla="*/ 14 w 14"/>
                <a:gd name="txB" fmla="*/ 14 h 14"/>
              </a:gdLst>
              <a:ahLst/>
              <a:cxnLst>
                <a:cxn ang="0">
                  <a:pos x="7" y="0"/>
                </a:cxn>
                <a:cxn ang="0">
                  <a:pos x="0" y="7"/>
                </a:cxn>
                <a:cxn ang="0">
                  <a:pos x="7" y="14"/>
                </a:cxn>
                <a:cxn ang="0">
                  <a:pos x="14" y="7"/>
                </a:cxn>
                <a:cxn ang="0">
                  <a:pos x="7" y="0"/>
                </a:cxn>
                <a:cxn ang="0">
                  <a:pos x="7" y="10"/>
                </a:cxn>
                <a:cxn ang="0">
                  <a:pos x="4" y="7"/>
                </a:cxn>
                <a:cxn ang="0">
                  <a:pos x="7" y="3"/>
                </a:cxn>
                <a:cxn ang="0">
                  <a:pos x="11" y="7"/>
                </a:cxn>
                <a:cxn ang="0">
                  <a:pos x="7" y="10"/>
                </a:cxn>
              </a:cxnLst>
              <a:rect l="txL" t="txT" r="txR" b="tx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  <p:sp>
          <p:nvSpPr>
            <p:cNvPr id="146" name="Freeform 111"/>
            <p:cNvSpPr>
              <a:spLocks noEditPoints="1"/>
            </p:cNvSpPr>
            <p:nvPr/>
          </p:nvSpPr>
          <p:spPr>
            <a:xfrm>
              <a:off x="172834" y="105568"/>
              <a:ext cx="97161" cy="97161"/>
            </a:xfrm>
            <a:custGeom>
              <a:avLst/>
              <a:gdLst>
                <a:gd name="txL" fmla="*/ 0 w 44"/>
                <a:gd name="txT" fmla="*/ 0 h 44"/>
                <a:gd name="txR" fmla="*/ 44 w 44"/>
                <a:gd name="txB" fmla="*/ 44 h 44"/>
              </a:gdLst>
              <a:ahLst/>
              <a:cxnLst>
                <a:cxn ang="0">
                  <a:pos x="22" y="0"/>
                </a:cxn>
                <a:cxn ang="0">
                  <a:pos x="0" y="22"/>
                </a:cxn>
                <a:cxn ang="0">
                  <a:pos x="22" y="44"/>
                </a:cxn>
                <a:cxn ang="0">
                  <a:pos x="44" y="22"/>
                </a:cxn>
                <a:cxn ang="0">
                  <a:pos x="22" y="0"/>
                </a:cxn>
                <a:cxn ang="0">
                  <a:pos x="22" y="39"/>
                </a:cxn>
                <a:cxn ang="0">
                  <a:pos x="5" y="22"/>
                </a:cxn>
                <a:cxn ang="0">
                  <a:pos x="22" y="6"/>
                </a:cxn>
                <a:cxn ang="0">
                  <a:pos x="39" y="22"/>
                </a:cxn>
                <a:cxn ang="0">
                  <a:pos x="22" y="39"/>
                </a:cxn>
              </a:cxnLst>
              <a:rect l="txL" t="txT" r="txR" b="txB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  <p:sp>
          <p:nvSpPr>
            <p:cNvPr id="147" name="Freeform 112"/>
            <p:cNvSpPr>
              <a:spLocks noEditPoints="1"/>
            </p:cNvSpPr>
            <p:nvPr/>
          </p:nvSpPr>
          <p:spPr>
            <a:xfrm>
              <a:off x="0" y="0"/>
              <a:ext cx="402656" cy="450303"/>
            </a:xfrm>
            <a:custGeom>
              <a:avLst/>
              <a:gdLst>
                <a:gd name="txL" fmla="*/ 0 w 182"/>
                <a:gd name="txT" fmla="*/ 0 h 204"/>
                <a:gd name="txR" fmla="*/ 182 w 182"/>
                <a:gd name="txB" fmla="*/ 204 h 204"/>
              </a:gdLst>
              <a:ahLst/>
              <a:cxnLst>
                <a:cxn ang="0">
                  <a:pos x="157" y="96"/>
                </a:cxn>
                <a:cxn ang="0">
                  <a:pos x="153" y="48"/>
                </a:cxn>
                <a:cxn ang="0">
                  <a:pos x="78" y="0"/>
                </a:cxn>
                <a:cxn ang="0">
                  <a:pos x="1" y="79"/>
                </a:cxn>
                <a:cxn ang="0">
                  <a:pos x="0" y="204"/>
                </a:cxn>
                <a:cxn ang="0">
                  <a:pos x="113" y="176"/>
                </a:cxn>
                <a:cxn ang="0">
                  <a:pos x="147" y="176"/>
                </a:cxn>
                <a:cxn ang="0">
                  <a:pos x="147" y="176"/>
                </a:cxn>
                <a:cxn ang="0">
                  <a:pos x="156" y="151"/>
                </a:cxn>
                <a:cxn ang="0">
                  <a:pos x="146" y="145"/>
                </a:cxn>
                <a:cxn ang="0">
                  <a:pos x="156" y="140"/>
                </a:cxn>
                <a:cxn ang="0">
                  <a:pos x="155" y="138"/>
                </a:cxn>
                <a:cxn ang="0">
                  <a:pos x="170" y="111"/>
                </a:cxn>
                <a:cxn ang="0">
                  <a:pos x="62" y="93"/>
                </a:cxn>
                <a:cxn ang="0">
                  <a:pos x="62" y="102"/>
                </a:cxn>
                <a:cxn ang="0">
                  <a:pos x="54" y="105"/>
                </a:cxn>
                <a:cxn ang="0">
                  <a:pos x="48" y="110"/>
                </a:cxn>
                <a:cxn ang="0">
                  <a:pos x="40" y="107"/>
                </a:cxn>
                <a:cxn ang="0">
                  <a:pos x="32" y="107"/>
                </a:cxn>
                <a:cxn ang="0">
                  <a:pos x="28" y="99"/>
                </a:cxn>
                <a:cxn ang="0">
                  <a:pos x="22" y="93"/>
                </a:cxn>
                <a:cxn ang="0">
                  <a:pos x="26" y="85"/>
                </a:cxn>
                <a:cxn ang="0">
                  <a:pos x="26" y="76"/>
                </a:cxn>
                <a:cxn ang="0">
                  <a:pos x="34" y="73"/>
                </a:cxn>
                <a:cxn ang="0">
                  <a:pos x="40" y="68"/>
                </a:cxn>
                <a:cxn ang="0">
                  <a:pos x="48" y="71"/>
                </a:cxn>
                <a:cxn ang="0">
                  <a:pos x="57" y="71"/>
                </a:cxn>
                <a:cxn ang="0">
                  <a:pos x="60" y="79"/>
                </a:cxn>
                <a:cxn ang="0">
                  <a:pos x="66" y="85"/>
                </a:cxn>
                <a:cxn ang="0">
                  <a:pos x="136" y="77"/>
                </a:cxn>
                <a:cxn ang="0">
                  <a:pos x="126" y="87"/>
                </a:cxn>
                <a:cxn ang="0">
                  <a:pos x="121" y="100"/>
                </a:cxn>
                <a:cxn ang="0">
                  <a:pos x="107" y="100"/>
                </a:cxn>
                <a:cxn ang="0">
                  <a:pos x="94" y="105"/>
                </a:cxn>
                <a:cxn ang="0">
                  <a:pos x="83" y="96"/>
                </a:cxn>
                <a:cxn ang="0">
                  <a:pos x="70" y="91"/>
                </a:cxn>
                <a:cxn ang="0">
                  <a:pos x="70" y="77"/>
                </a:cxn>
                <a:cxn ang="0">
                  <a:pos x="64" y="64"/>
                </a:cxn>
                <a:cxn ang="0">
                  <a:pos x="74" y="53"/>
                </a:cxn>
                <a:cxn ang="0">
                  <a:pos x="79" y="40"/>
                </a:cxn>
                <a:cxn ang="0">
                  <a:pos x="94" y="40"/>
                </a:cxn>
                <a:cxn ang="0">
                  <a:pos x="107" y="35"/>
                </a:cxn>
                <a:cxn ang="0">
                  <a:pos x="117" y="44"/>
                </a:cxn>
                <a:cxn ang="0">
                  <a:pos x="130" y="49"/>
                </a:cxn>
                <a:cxn ang="0">
                  <a:pos x="130" y="64"/>
                </a:cxn>
                <a:cxn ang="0">
                  <a:pos x="136" y="77"/>
                </a:cxn>
              </a:cxnLst>
              <a:rect l="txL" t="txT" r="txR" b="txB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</p:grpSp>
      <p:grpSp>
        <p:nvGrpSpPr>
          <p:cNvPr id="148" name="组合 33"/>
          <p:cNvGrpSpPr/>
          <p:nvPr/>
        </p:nvGrpSpPr>
        <p:grpSpPr>
          <a:xfrm flipH="1">
            <a:off x="10417406" y="5598821"/>
            <a:ext cx="436506" cy="431900"/>
            <a:chOff x="0" y="0"/>
            <a:chExt cx="453105" cy="448433"/>
          </a:xfrm>
        </p:grpSpPr>
        <p:sp>
          <p:nvSpPr>
            <p:cNvPr id="149" name="Freeform 136"/>
            <p:cNvSpPr/>
            <p:nvPr/>
          </p:nvSpPr>
          <p:spPr>
            <a:xfrm>
              <a:off x="0" y="251309"/>
              <a:ext cx="453105" cy="197124"/>
            </a:xfrm>
            <a:custGeom>
              <a:avLst/>
              <a:gdLst>
                <a:gd name="txL" fmla="*/ 0 w 205"/>
                <a:gd name="txT" fmla="*/ 0 h 89"/>
                <a:gd name="txR" fmla="*/ 205 w 205"/>
                <a:gd name="txB" fmla="*/ 89 h 89"/>
              </a:gdLst>
              <a:ahLst/>
              <a:cxnLst>
                <a:cxn ang="0">
                  <a:pos x="103" y="19"/>
                </a:cxn>
                <a:cxn ang="0">
                  <a:pos x="47" y="0"/>
                </a:cxn>
                <a:cxn ang="0">
                  <a:pos x="0" y="0"/>
                </a:cxn>
                <a:cxn ang="0">
                  <a:pos x="0" y="67"/>
                </a:cxn>
                <a:cxn ang="0">
                  <a:pos x="22" y="89"/>
                </a:cxn>
                <a:cxn ang="0">
                  <a:pos x="183" y="89"/>
                </a:cxn>
                <a:cxn ang="0">
                  <a:pos x="205" y="67"/>
                </a:cxn>
                <a:cxn ang="0">
                  <a:pos x="205" y="0"/>
                </a:cxn>
                <a:cxn ang="0">
                  <a:pos x="158" y="0"/>
                </a:cxn>
                <a:cxn ang="0">
                  <a:pos x="103" y="19"/>
                </a:cxn>
              </a:cxnLst>
              <a:rect l="txL" t="txT" r="txR" b="txB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 sz="1400"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  <p:sp>
          <p:nvSpPr>
            <p:cNvPr id="150" name="Freeform 137"/>
            <p:cNvSpPr>
              <a:spLocks noEditPoints="1"/>
            </p:cNvSpPr>
            <p:nvPr/>
          </p:nvSpPr>
          <p:spPr>
            <a:xfrm>
              <a:off x="0" y="0"/>
              <a:ext cx="453105" cy="260652"/>
            </a:xfrm>
            <a:custGeom>
              <a:avLst/>
              <a:gdLst>
                <a:gd name="txL" fmla="*/ 0 w 205"/>
                <a:gd name="txT" fmla="*/ 0 h 118"/>
                <a:gd name="txR" fmla="*/ 205 w 205"/>
                <a:gd name="txB" fmla="*/ 118 h 118"/>
              </a:gdLst>
              <a:ahLst/>
              <a:cxnLst>
                <a:cxn ang="0">
                  <a:pos x="183" y="42"/>
                </a:cxn>
                <a:cxn ang="0">
                  <a:pos x="180" y="42"/>
                </a:cxn>
                <a:cxn ang="0">
                  <a:pos x="154" y="42"/>
                </a:cxn>
                <a:cxn ang="0">
                  <a:pos x="154" y="22"/>
                </a:cxn>
                <a:cxn ang="0">
                  <a:pos x="132" y="0"/>
                </a:cxn>
                <a:cxn ang="0">
                  <a:pos x="73" y="0"/>
                </a:cxn>
                <a:cxn ang="0">
                  <a:pos x="51" y="22"/>
                </a:cxn>
                <a:cxn ang="0">
                  <a:pos x="51" y="42"/>
                </a:cxn>
                <a:cxn ang="0">
                  <a:pos x="25" y="42"/>
                </a:cxn>
                <a:cxn ang="0">
                  <a:pos x="22" y="42"/>
                </a:cxn>
                <a:cxn ang="0">
                  <a:pos x="0" y="64"/>
                </a:cxn>
                <a:cxn ang="0">
                  <a:pos x="0" y="101"/>
                </a:cxn>
                <a:cxn ang="0">
                  <a:pos x="54" y="101"/>
                </a:cxn>
                <a:cxn ang="0">
                  <a:pos x="103" y="118"/>
                </a:cxn>
                <a:cxn ang="0">
                  <a:pos x="151" y="101"/>
                </a:cxn>
                <a:cxn ang="0">
                  <a:pos x="205" y="101"/>
                </a:cxn>
                <a:cxn ang="0">
                  <a:pos x="205" y="64"/>
                </a:cxn>
                <a:cxn ang="0">
                  <a:pos x="183" y="42"/>
                </a:cxn>
                <a:cxn ang="0">
                  <a:pos x="67" y="26"/>
                </a:cxn>
                <a:cxn ang="0">
                  <a:pos x="67" y="22"/>
                </a:cxn>
                <a:cxn ang="0">
                  <a:pos x="73" y="17"/>
                </a:cxn>
                <a:cxn ang="0">
                  <a:pos x="132" y="17"/>
                </a:cxn>
                <a:cxn ang="0">
                  <a:pos x="138" y="22"/>
                </a:cxn>
                <a:cxn ang="0">
                  <a:pos x="138" y="26"/>
                </a:cxn>
                <a:cxn ang="0">
                  <a:pos x="138" y="42"/>
                </a:cxn>
                <a:cxn ang="0">
                  <a:pos x="67" y="42"/>
                </a:cxn>
                <a:cxn ang="0">
                  <a:pos x="67" y="26"/>
                </a:cxn>
                <a:cxn ang="0">
                  <a:pos x="101" y="101"/>
                </a:cxn>
                <a:cxn ang="0">
                  <a:pos x="85" y="86"/>
                </a:cxn>
                <a:cxn ang="0">
                  <a:pos x="101" y="70"/>
                </a:cxn>
                <a:cxn ang="0">
                  <a:pos x="117" y="86"/>
                </a:cxn>
                <a:cxn ang="0">
                  <a:pos x="101" y="101"/>
                </a:cxn>
              </a:cxnLst>
              <a:rect l="txL" t="txT" r="txR" b="txB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 sz="1400"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</p:grpSp>
      <p:grpSp>
        <p:nvGrpSpPr>
          <p:cNvPr id="151" name="组合 36"/>
          <p:cNvGrpSpPr/>
          <p:nvPr/>
        </p:nvGrpSpPr>
        <p:grpSpPr>
          <a:xfrm flipH="1">
            <a:off x="10379313" y="876504"/>
            <a:ext cx="517458" cy="555754"/>
            <a:chOff x="0" y="0"/>
            <a:chExt cx="466184" cy="501686"/>
          </a:xfrm>
        </p:grpSpPr>
        <p:sp>
          <p:nvSpPr>
            <p:cNvPr id="152" name="Freeform 154"/>
            <p:cNvSpPr/>
            <p:nvPr/>
          </p:nvSpPr>
          <p:spPr>
            <a:xfrm>
              <a:off x="141070" y="426012"/>
              <a:ext cx="50449" cy="46712"/>
            </a:xfrm>
            <a:custGeom>
              <a:avLst/>
              <a:gdLst>
                <a:gd name="txL" fmla="*/ 0 w 23"/>
                <a:gd name="txT" fmla="*/ 0 h 21"/>
                <a:gd name="txR" fmla="*/ 23 w 23"/>
                <a:gd name="txB" fmla="*/ 21 h 21"/>
              </a:gdLst>
              <a:ahLst/>
              <a:cxnLst>
                <a:cxn ang="0">
                  <a:pos x="16" y="0"/>
                </a:cxn>
                <a:cxn ang="0">
                  <a:pos x="16" y="4"/>
                </a:cxn>
                <a:cxn ang="0">
                  <a:pos x="19" y="11"/>
                </a:cxn>
                <a:cxn ang="0">
                  <a:pos x="10" y="17"/>
                </a:cxn>
                <a:cxn ang="0">
                  <a:pos x="4" y="9"/>
                </a:cxn>
                <a:cxn ang="0">
                  <a:pos x="6" y="5"/>
                </a:cxn>
                <a:cxn ang="0">
                  <a:pos x="6" y="0"/>
                </a:cxn>
                <a:cxn ang="0">
                  <a:pos x="0" y="10"/>
                </a:cxn>
                <a:cxn ang="0">
                  <a:pos x="11" y="21"/>
                </a:cxn>
                <a:cxn ang="0">
                  <a:pos x="23" y="10"/>
                </a:cxn>
                <a:cxn ang="0">
                  <a:pos x="16" y="0"/>
                </a:cxn>
              </a:cxnLst>
              <a:rect l="txL" t="txT" r="txR" b="txB"/>
              <a:pathLst>
                <a:path w="23" h="21">
                  <a:moveTo>
                    <a:pt x="16" y="0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8" y="5"/>
                    <a:pt x="19" y="8"/>
                    <a:pt x="19" y="11"/>
                  </a:cubicBezTo>
                  <a:cubicBezTo>
                    <a:pt x="18" y="15"/>
                    <a:pt x="15" y="18"/>
                    <a:pt x="10" y="17"/>
                  </a:cubicBezTo>
                  <a:cubicBezTo>
                    <a:pt x="6" y="17"/>
                    <a:pt x="3" y="13"/>
                    <a:pt x="4" y="9"/>
                  </a:cubicBezTo>
                  <a:cubicBezTo>
                    <a:pt x="4" y="7"/>
                    <a:pt x="5" y="6"/>
                    <a:pt x="6" y="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0" y="6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8" y="21"/>
                    <a:pt x="23" y="16"/>
                    <a:pt x="23" y="10"/>
                  </a:cubicBezTo>
                  <a:cubicBezTo>
                    <a:pt x="23" y="5"/>
                    <a:pt x="20" y="1"/>
                    <a:pt x="16" y="0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 sz="1400"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  <p:sp>
          <p:nvSpPr>
            <p:cNvPr id="153" name="Rectangle 155"/>
            <p:cNvSpPr/>
            <p:nvPr/>
          </p:nvSpPr>
          <p:spPr>
            <a:xfrm>
              <a:off x="160689" y="419472"/>
              <a:ext cx="9342" cy="32698"/>
            </a:xfrm>
            <a:prstGeom prst="rect">
              <a:avLst/>
            </a:pr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 sz="1400"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  <p:sp>
          <p:nvSpPr>
            <p:cNvPr id="154" name="Freeform 156"/>
            <p:cNvSpPr>
              <a:spLocks noEditPoints="1"/>
            </p:cNvSpPr>
            <p:nvPr/>
          </p:nvSpPr>
          <p:spPr>
            <a:xfrm>
              <a:off x="39238" y="81278"/>
              <a:ext cx="260652" cy="260652"/>
            </a:xfrm>
            <a:custGeom>
              <a:avLst/>
              <a:gdLst>
                <a:gd name="txL" fmla="*/ 0 w 118"/>
                <a:gd name="txT" fmla="*/ 0 h 118"/>
                <a:gd name="txR" fmla="*/ 118 w 118"/>
                <a:gd name="txB" fmla="*/ 118 h 118"/>
              </a:gdLst>
              <a:ahLst/>
              <a:cxnLst>
                <a:cxn ang="0">
                  <a:pos x="24" y="19"/>
                </a:cxn>
                <a:cxn ang="0">
                  <a:pos x="19" y="94"/>
                </a:cxn>
                <a:cxn ang="0">
                  <a:pos x="94" y="99"/>
                </a:cxn>
                <a:cxn ang="0">
                  <a:pos x="99" y="24"/>
                </a:cxn>
                <a:cxn ang="0">
                  <a:pos x="24" y="19"/>
                </a:cxn>
                <a:cxn ang="0">
                  <a:pos x="64" y="84"/>
                </a:cxn>
                <a:cxn ang="0">
                  <a:pos x="64" y="93"/>
                </a:cxn>
                <a:cxn ang="0">
                  <a:pos x="56" y="93"/>
                </a:cxn>
                <a:cxn ang="0">
                  <a:pos x="56" y="85"/>
                </a:cxn>
                <a:cxn ang="0">
                  <a:pos x="41" y="81"/>
                </a:cxn>
                <a:cxn ang="0">
                  <a:pos x="43" y="71"/>
                </a:cxn>
                <a:cxn ang="0">
                  <a:pos x="58" y="75"/>
                </a:cxn>
                <a:cxn ang="0">
                  <a:pos x="66" y="70"/>
                </a:cxn>
                <a:cxn ang="0">
                  <a:pos x="57" y="62"/>
                </a:cxn>
                <a:cxn ang="0">
                  <a:pos x="41" y="46"/>
                </a:cxn>
                <a:cxn ang="0">
                  <a:pos x="56" y="31"/>
                </a:cxn>
                <a:cxn ang="0">
                  <a:pos x="56" y="23"/>
                </a:cxn>
                <a:cxn ang="0">
                  <a:pos x="64" y="23"/>
                </a:cxn>
                <a:cxn ang="0">
                  <a:pos x="64" y="30"/>
                </a:cxn>
                <a:cxn ang="0">
                  <a:pos x="77" y="33"/>
                </a:cxn>
                <a:cxn ang="0">
                  <a:pos x="74" y="43"/>
                </a:cxn>
                <a:cxn ang="0">
                  <a:pos x="62" y="40"/>
                </a:cxn>
                <a:cxn ang="0">
                  <a:pos x="55" y="45"/>
                </a:cxn>
                <a:cxn ang="0">
                  <a:pos x="65" y="52"/>
                </a:cxn>
                <a:cxn ang="0">
                  <a:pos x="79" y="69"/>
                </a:cxn>
                <a:cxn ang="0">
                  <a:pos x="64" y="84"/>
                </a:cxn>
              </a:cxnLst>
              <a:rect l="txL" t="txT" r="txR" b="txB"/>
              <a:pathLst>
                <a:path w="118" h="118">
                  <a:moveTo>
                    <a:pt x="24" y="19"/>
                  </a:moveTo>
                  <a:cubicBezTo>
                    <a:pt x="2" y="39"/>
                    <a:pt x="0" y="72"/>
                    <a:pt x="19" y="94"/>
                  </a:cubicBezTo>
                  <a:cubicBezTo>
                    <a:pt x="38" y="116"/>
                    <a:pt x="72" y="118"/>
                    <a:pt x="94" y="99"/>
                  </a:cubicBezTo>
                  <a:cubicBezTo>
                    <a:pt x="115" y="79"/>
                    <a:pt x="118" y="46"/>
                    <a:pt x="99" y="24"/>
                  </a:cubicBezTo>
                  <a:cubicBezTo>
                    <a:pt x="79" y="2"/>
                    <a:pt x="46" y="0"/>
                    <a:pt x="24" y="19"/>
                  </a:cubicBezTo>
                  <a:close/>
                  <a:moveTo>
                    <a:pt x="64" y="84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0" y="85"/>
                    <a:pt x="44" y="83"/>
                    <a:pt x="41" y="8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7" y="73"/>
                    <a:pt x="52" y="75"/>
                    <a:pt x="58" y="75"/>
                  </a:cubicBezTo>
                  <a:cubicBezTo>
                    <a:pt x="63" y="75"/>
                    <a:pt x="66" y="73"/>
                    <a:pt x="66" y="70"/>
                  </a:cubicBezTo>
                  <a:cubicBezTo>
                    <a:pt x="66" y="66"/>
                    <a:pt x="63" y="64"/>
                    <a:pt x="57" y="62"/>
                  </a:cubicBezTo>
                  <a:cubicBezTo>
                    <a:pt x="48" y="59"/>
                    <a:pt x="41" y="55"/>
                    <a:pt x="41" y="46"/>
                  </a:cubicBezTo>
                  <a:cubicBezTo>
                    <a:pt x="41" y="39"/>
                    <a:pt x="47" y="33"/>
                    <a:pt x="56" y="31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70" y="30"/>
                    <a:pt x="74" y="32"/>
                    <a:pt x="77" y="3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2" y="42"/>
                    <a:pt x="68" y="40"/>
                    <a:pt x="62" y="40"/>
                  </a:cubicBezTo>
                  <a:cubicBezTo>
                    <a:pt x="56" y="40"/>
                    <a:pt x="55" y="42"/>
                    <a:pt x="55" y="45"/>
                  </a:cubicBezTo>
                  <a:cubicBezTo>
                    <a:pt x="55" y="48"/>
                    <a:pt x="58" y="50"/>
                    <a:pt x="65" y="52"/>
                  </a:cubicBezTo>
                  <a:cubicBezTo>
                    <a:pt x="75" y="56"/>
                    <a:pt x="79" y="61"/>
                    <a:pt x="79" y="69"/>
                  </a:cubicBezTo>
                  <a:cubicBezTo>
                    <a:pt x="79" y="76"/>
                    <a:pt x="74" y="83"/>
                    <a:pt x="64" y="84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 sz="1400"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  <p:sp>
          <p:nvSpPr>
            <p:cNvPr id="155" name="Freeform 157"/>
            <p:cNvSpPr>
              <a:spLocks noEditPoints="1"/>
            </p:cNvSpPr>
            <p:nvPr/>
          </p:nvSpPr>
          <p:spPr>
            <a:xfrm>
              <a:off x="0" y="0"/>
              <a:ext cx="338194" cy="501686"/>
            </a:xfrm>
            <a:custGeom>
              <a:avLst/>
              <a:gdLst>
                <a:gd name="txL" fmla="*/ 0 w 153"/>
                <a:gd name="txT" fmla="*/ 0 h 227"/>
                <a:gd name="txR" fmla="*/ 153 w 153"/>
                <a:gd name="txB" fmla="*/ 227 h 227"/>
              </a:gdLst>
              <a:ahLst/>
              <a:cxnLst>
                <a:cxn ang="0">
                  <a:pos x="138" y="177"/>
                </a:cxn>
                <a:cxn ang="0">
                  <a:pos x="16" y="177"/>
                </a:cxn>
                <a:cxn ang="0">
                  <a:pos x="16" y="16"/>
                </a:cxn>
                <a:cxn ang="0">
                  <a:pos x="138" y="16"/>
                </a:cxn>
                <a:cxn ang="0">
                  <a:pos x="138" y="103"/>
                </a:cxn>
                <a:cxn ang="0">
                  <a:pos x="139" y="102"/>
                </a:cxn>
                <a:cxn ang="0">
                  <a:pos x="153" y="94"/>
                </a:cxn>
                <a:cxn ang="0">
                  <a:pos x="153" y="13"/>
                </a:cxn>
                <a:cxn ang="0">
                  <a:pos x="141" y="0"/>
                </a:cxn>
                <a:cxn ang="0">
                  <a:pos x="12" y="0"/>
                </a:cxn>
                <a:cxn ang="0">
                  <a:pos x="0" y="13"/>
                </a:cxn>
                <a:cxn ang="0">
                  <a:pos x="0" y="215"/>
                </a:cxn>
                <a:cxn ang="0">
                  <a:pos x="12" y="227"/>
                </a:cxn>
                <a:cxn ang="0">
                  <a:pos x="141" y="227"/>
                </a:cxn>
                <a:cxn ang="0">
                  <a:pos x="153" y="215"/>
                </a:cxn>
                <a:cxn ang="0">
                  <a:pos x="153" y="176"/>
                </a:cxn>
                <a:cxn ang="0">
                  <a:pos x="138" y="166"/>
                </a:cxn>
                <a:cxn ang="0">
                  <a:pos x="138" y="177"/>
                </a:cxn>
                <a:cxn ang="0">
                  <a:pos x="75" y="221"/>
                </a:cxn>
                <a:cxn ang="0">
                  <a:pos x="56" y="201"/>
                </a:cxn>
                <a:cxn ang="0">
                  <a:pos x="75" y="182"/>
                </a:cxn>
                <a:cxn ang="0">
                  <a:pos x="95" y="201"/>
                </a:cxn>
                <a:cxn ang="0">
                  <a:pos x="75" y="221"/>
                </a:cxn>
              </a:cxnLst>
              <a:rect l="txL" t="txT" r="txR" b="txB"/>
              <a:pathLst>
                <a:path w="153" h="227">
                  <a:moveTo>
                    <a:pt x="138" y="177"/>
                  </a:moveTo>
                  <a:cubicBezTo>
                    <a:pt x="16" y="177"/>
                    <a:pt x="16" y="177"/>
                    <a:pt x="16" y="17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103"/>
                    <a:pt x="138" y="103"/>
                    <a:pt x="138" y="103"/>
                  </a:cubicBezTo>
                  <a:cubicBezTo>
                    <a:pt x="138" y="103"/>
                    <a:pt x="139" y="102"/>
                    <a:pt x="139" y="102"/>
                  </a:cubicBezTo>
                  <a:cubicBezTo>
                    <a:pt x="144" y="98"/>
                    <a:pt x="148" y="95"/>
                    <a:pt x="153" y="9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6"/>
                    <a:pt x="148" y="0"/>
                    <a:pt x="14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22"/>
                    <a:pt x="6" y="227"/>
                    <a:pt x="12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8" y="227"/>
                    <a:pt x="153" y="222"/>
                    <a:pt x="153" y="215"/>
                  </a:cubicBezTo>
                  <a:cubicBezTo>
                    <a:pt x="153" y="176"/>
                    <a:pt x="153" y="176"/>
                    <a:pt x="153" y="176"/>
                  </a:cubicBezTo>
                  <a:cubicBezTo>
                    <a:pt x="148" y="174"/>
                    <a:pt x="142" y="170"/>
                    <a:pt x="138" y="166"/>
                  </a:cubicBezTo>
                  <a:lnTo>
                    <a:pt x="138" y="177"/>
                  </a:lnTo>
                  <a:close/>
                  <a:moveTo>
                    <a:pt x="75" y="221"/>
                  </a:moveTo>
                  <a:cubicBezTo>
                    <a:pt x="65" y="221"/>
                    <a:pt x="56" y="212"/>
                    <a:pt x="56" y="201"/>
                  </a:cubicBezTo>
                  <a:cubicBezTo>
                    <a:pt x="56" y="191"/>
                    <a:pt x="65" y="182"/>
                    <a:pt x="75" y="182"/>
                  </a:cubicBezTo>
                  <a:cubicBezTo>
                    <a:pt x="86" y="182"/>
                    <a:pt x="95" y="191"/>
                    <a:pt x="95" y="201"/>
                  </a:cubicBezTo>
                  <a:cubicBezTo>
                    <a:pt x="95" y="212"/>
                    <a:pt x="86" y="221"/>
                    <a:pt x="75" y="221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 sz="1400"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  <p:sp>
          <p:nvSpPr>
            <p:cNvPr id="156" name="Freeform 158"/>
            <p:cNvSpPr>
              <a:spLocks noEditPoints="1"/>
            </p:cNvSpPr>
            <p:nvPr/>
          </p:nvSpPr>
          <p:spPr>
            <a:xfrm>
              <a:off x="275600" y="202729"/>
              <a:ext cx="190584" cy="190584"/>
            </a:xfrm>
            <a:custGeom>
              <a:avLst/>
              <a:gdLst>
                <a:gd name="txL" fmla="*/ 0 w 86"/>
                <a:gd name="txT" fmla="*/ 0 h 86"/>
                <a:gd name="txR" fmla="*/ 86 w 86"/>
                <a:gd name="txB" fmla="*/ 86 h 86"/>
              </a:gdLst>
              <a:ahLst/>
              <a:cxnLst>
                <a:cxn ang="0">
                  <a:pos x="72" y="17"/>
                </a:cxn>
                <a:cxn ang="0">
                  <a:pos x="18" y="14"/>
                </a:cxn>
                <a:cxn ang="0">
                  <a:pos x="14" y="68"/>
                </a:cxn>
                <a:cxn ang="0">
                  <a:pos x="69" y="72"/>
                </a:cxn>
                <a:cxn ang="0">
                  <a:pos x="72" y="17"/>
                </a:cxn>
                <a:cxn ang="0">
                  <a:pos x="46" y="63"/>
                </a:cxn>
                <a:cxn ang="0">
                  <a:pos x="46" y="70"/>
                </a:cxn>
                <a:cxn ang="0">
                  <a:pos x="40" y="70"/>
                </a:cxn>
                <a:cxn ang="0">
                  <a:pos x="40" y="64"/>
                </a:cxn>
                <a:cxn ang="0">
                  <a:pos x="28" y="61"/>
                </a:cxn>
                <a:cxn ang="0">
                  <a:pos x="30" y="53"/>
                </a:cxn>
                <a:cxn ang="0">
                  <a:pos x="41" y="56"/>
                </a:cxn>
                <a:cxn ang="0">
                  <a:pos x="48" y="52"/>
                </a:cxn>
                <a:cxn ang="0">
                  <a:pos x="41" y="46"/>
                </a:cxn>
                <a:cxn ang="0">
                  <a:pos x="29" y="34"/>
                </a:cxn>
                <a:cxn ang="0">
                  <a:pos x="40" y="22"/>
                </a:cxn>
                <a:cxn ang="0">
                  <a:pos x="40" y="15"/>
                </a:cxn>
                <a:cxn ang="0">
                  <a:pos x="47" y="15"/>
                </a:cxn>
                <a:cxn ang="0">
                  <a:pos x="47" y="21"/>
                </a:cxn>
                <a:cxn ang="0">
                  <a:pos x="56" y="23"/>
                </a:cxn>
                <a:cxn ang="0">
                  <a:pos x="54" y="31"/>
                </a:cxn>
                <a:cxn ang="0">
                  <a:pos x="45" y="29"/>
                </a:cxn>
                <a:cxn ang="0">
                  <a:pos x="39" y="32"/>
                </a:cxn>
                <a:cxn ang="0">
                  <a:pos x="47" y="38"/>
                </a:cxn>
                <a:cxn ang="0">
                  <a:pos x="58" y="51"/>
                </a:cxn>
                <a:cxn ang="0">
                  <a:pos x="46" y="63"/>
                </a:cxn>
              </a:cxnLst>
              <a:rect l="txL" t="txT" r="txR" b="txB"/>
              <a:pathLst>
                <a:path w="86" h="86">
                  <a:moveTo>
                    <a:pt x="72" y="17"/>
                  </a:moveTo>
                  <a:cubicBezTo>
                    <a:pt x="58" y="1"/>
                    <a:pt x="34" y="0"/>
                    <a:pt x="18" y="14"/>
                  </a:cubicBezTo>
                  <a:cubicBezTo>
                    <a:pt x="2" y="28"/>
                    <a:pt x="0" y="52"/>
                    <a:pt x="14" y="68"/>
                  </a:cubicBezTo>
                  <a:cubicBezTo>
                    <a:pt x="28" y="84"/>
                    <a:pt x="53" y="86"/>
                    <a:pt x="69" y="72"/>
                  </a:cubicBezTo>
                  <a:cubicBezTo>
                    <a:pt x="85" y="58"/>
                    <a:pt x="86" y="33"/>
                    <a:pt x="72" y="17"/>
                  </a:cubicBezTo>
                  <a:close/>
                  <a:moveTo>
                    <a:pt x="46" y="63"/>
                  </a:moveTo>
                  <a:cubicBezTo>
                    <a:pt x="46" y="70"/>
                    <a:pt x="46" y="70"/>
                    <a:pt x="46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5" y="64"/>
                    <a:pt x="31" y="62"/>
                    <a:pt x="28" y="61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3" y="55"/>
                    <a:pt x="37" y="56"/>
                    <a:pt x="41" y="56"/>
                  </a:cubicBezTo>
                  <a:cubicBezTo>
                    <a:pt x="45" y="56"/>
                    <a:pt x="48" y="54"/>
                    <a:pt x="48" y="52"/>
                  </a:cubicBezTo>
                  <a:cubicBezTo>
                    <a:pt x="48" y="49"/>
                    <a:pt x="46" y="48"/>
                    <a:pt x="41" y="46"/>
                  </a:cubicBezTo>
                  <a:cubicBezTo>
                    <a:pt x="34" y="44"/>
                    <a:pt x="29" y="40"/>
                    <a:pt x="29" y="34"/>
                  </a:cubicBezTo>
                  <a:cubicBezTo>
                    <a:pt x="29" y="28"/>
                    <a:pt x="33" y="23"/>
                    <a:pt x="40" y="22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1" y="21"/>
                    <a:pt x="54" y="22"/>
                    <a:pt x="56" y="23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0"/>
                    <a:pt x="50" y="29"/>
                    <a:pt x="45" y="29"/>
                  </a:cubicBezTo>
                  <a:cubicBezTo>
                    <a:pt x="40" y="29"/>
                    <a:pt x="39" y="31"/>
                    <a:pt x="39" y="32"/>
                  </a:cubicBezTo>
                  <a:cubicBezTo>
                    <a:pt x="39" y="35"/>
                    <a:pt x="41" y="36"/>
                    <a:pt x="47" y="38"/>
                  </a:cubicBezTo>
                  <a:cubicBezTo>
                    <a:pt x="55" y="41"/>
                    <a:pt x="58" y="45"/>
                    <a:pt x="58" y="51"/>
                  </a:cubicBezTo>
                  <a:cubicBezTo>
                    <a:pt x="58" y="57"/>
                    <a:pt x="54" y="62"/>
                    <a:pt x="46" y="63"/>
                  </a:cubicBez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pPr defTabSz="914400"/>
              <a:endParaRPr sz="1400">
                <a:solidFill>
                  <a:srgbClr val="000000"/>
                </a:solidFill>
                <a:latin typeface="+mn-ea"/>
                <a:sym typeface="宋体" panose="02010600030101010101" pitchFamily="2" charset="-122"/>
              </a:endParaRPr>
            </a:p>
          </p:txBody>
        </p:sp>
      </p:grpSp>
      <p:sp>
        <p:nvSpPr>
          <p:cNvPr id="157" name="文本框 42"/>
          <p:cNvSpPr/>
          <p:nvPr/>
        </p:nvSpPr>
        <p:spPr>
          <a:xfrm>
            <a:off x="5039740" y="1154380"/>
            <a:ext cx="3821874" cy="677104"/>
          </a:xfrm>
          <a:prstGeom prst="rect">
            <a:avLst/>
          </a:prstGeom>
          <a:noFill/>
          <a:ln w="9525">
            <a:noFill/>
          </a:ln>
        </p:spPr>
        <p:txBody>
          <a:bodyPr wrap="none" lIns="121917" tIns="60958" rIns="121917" bIns="60958">
            <a:spAutoFit/>
          </a:bodyPr>
          <a:lstStyle/>
          <a:p>
            <a:pPr defTabSz="914400"/>
            <a:r>
              <a:rPr lang="en-US" altLang="zh-CN" sz="3600" b="1" dirty="0">
                <a:solidFill>
                  <a:prstClr val="white"/>
                </a:solidFill>
                <a:latin typeface="+mn-ea"/>
                <a:sym typeface="华文宋体" pitchFamily="2" charset="-122"/>
              </a:rPr>
              <a:t>Ⅰ</a:t>
            </a:r>
            <a:r>
              <a:rPr lang="zh-CN" altLang="en-US" sz="3600" b="1" dirty="0">
                <a:solidFill>
                  <a:prstClr val="white"/>
                </a:solidFill>
                <a:latin typeface="+mn-ea"/>
                <a:sym typeface="华文宋体" pitchFamily="2" charset="-122"/>
              </a:rPr>
              <a:t> </a:t>
            </a:r>
            <a:r>
              <a:rPr lang="en-US" altLang="zh-CN" sz="3600" b="1" dirty="0">
                <a:solidFill>
                  <a:prstClr val="white"/>
                </a:solidFill>
                <a:latin typeface="+mn-ea"/>
                <a:sym typeface="华文宋体" pitchFamily="2" charset="-122"/>
              </a:rPr>
              <a:t>Environment</a:t>
            </a:r>
            <a:endParaRPr lang="zh-CN" altLang="en-US" sz="3600" b="1" dirty="0">
              <a:solidFill>
                <a:prstClr val="white"/>
              </a:solidFill>
              <a:latin typeface="+mn-ea"/>
              <a:sym typeface="华文宋体" pitchFamily="2" charset="-122"/>
            </a:endParaRPr>
          </a:p>
        </p:txBody>
      </p:sp>
      <p:sp>
        <p:nvSpPr>
          <p:cNvPr id="158" name="文本框 43"/>
          <p:cNvSpPr/>
          <p:nvPr/>
        </p:nvSpPr>
        <p:spPr>
          <a:xfrm>
            <a:off x="4228603" y="2453256"/>
            <a:ext cx="4430181" cy="677104"/>
          </a:xfrm>
          <a:prstGeom prst="rect">
            <a:avLst/>
          </a:prstGeom>
          <a:noFill/>
          <a:ln w="9525">
            <a:noFill/>
          </a:ln>
        </p:spPr>
        <p:txBody>
          <a:bodyPr wrap="none" lIns="121917" tIns="60958" rIns="121917" bIns="60958">
            <a:spAutoFit/>
          </a:bodyPr>
          <a:lstStyle/>
          <a:p>
            <a:pPr defTabSz="914400"/>
            <a:r>
              <a:rPr lang="en-US" altLang="zh-CN" sz="3600" b="1" dirty="0">
                <a:solidFill>
                  <a:prstClr val="white"/>
                </a:solidFill>
                <a:latin typeface="+mn-ea"/>
                <a:sym typeface="华文宋体" pitchFamily="2" charset="-122"/>
              </a:rPr>
              <a:t>Ⅱ</a:t>
            </a:r>
            <a:r>
              <a:rPr lang="zh-CN" altLang="en-US" sz="3600" b="1" dirty="0">
                <a:solidFill>
                  <a:prstClr val="white"/>
                </a:solidFill>
                <a:latin typeface="+mn-ea"/>
                <a:sym typeface="华文宋体" pitchFamily="2" charset="-122"/>
              </a:rPr>
              <a:t>  </a:t>
            </a:r>
            <a:r>
              <a:rPr lang="en-US" altLang="zh-CN" sz="3600" b="1" dirty="0">
                <a:solidFill>
                  <a:prstClr val="white"/>
                </a:solidFill>
                <a:latin typeface="+mn-ea"/>
                <a:sym typeface="华文宋体" pitchFamily="2" charset="-122"/>
              </a:rPr>
              <a:t>Transportation</a:t>
            </a:r>
            <a:endParaRPr lang="zh-CN" altLang="en-US" sz="3600" b="1" dirty="0">
              <a:solidFill>
                <a:prstClr val="white"/>
              </a:solidFill>
              <a:latin typeface="+mn-ea"/>
              <a:sym typeface="华文宋体" pitchFamily="2" charset="-122"/>
            </a:endParaRPr>
          </a:p>
        </p:txBody>
      </p:sp>
      <p:sp>
        <p:nvSpPr>
          <p:cNvPr id="159" name="文本框 44"/>
          <p:cNvSpPr/>
          <p:nvPr/>
        </p:nvSpPr>
        <p:spPr>
          <a:xfrm>
            <a:off x="4349215" y="3737840"/>
            <a:ext cx="4240642" cy="677104"/>
          </a:xfrm>
          <a:prstGeom prst="rect">
            <a:avLst/>
          </a:prstGeom>
          <a:noFill/>
          <a:ln w="9525">
            <a:noFill/>
          </a:ln>
        </p:spPr>
        <p:txBody>
          <a:bodyPr wrap="none" lIns="121917" tIns="60958" rIns="121917" bIns="60958">
            <a:spAutoFit/>
          </a:bodyPr>
          <a:lstStyle/>
          <a:p>
            <a:pPr defTabSz="914400"/>
            <a:r>
              <a:rPr lang="en-US" altLang="zh-CN" sz="3600" b="1" dirty="0">
                <a:solidFill>
                  <a:prstClr val="white"/>
                </a:solidFill>
                <a:latin typeface="+mn-ea"/>
                <a:sym typeface="华文宋体" pitchFamily="2" charset="-122"/>
              </a:rPr>
              <a:t>Ⅲ  Opportunities</a:t>
            </a:r>
            <a:endParaRPr lang="zh-CN" altLang="en-US" sz="3600" b="1" dirty="0">
              <a:solidFill>
                <a:prstClr val="white"/>
              </a:solidFill>
              <a:latin typeface="+mn-ea"/>
              <a:sym typeface="华文宋体" pitchFamily="2" charset="-122"/>
            </a:endParaRPr>
          </a:p>
        </p:txBody>
      </p:sp>
      <p:sp>
        <p:nvSpPr>
          <p:cNvPr id="160" name="文本框 45"/>
          <p:cNvSpPr/>
          <p:nvPr/>
        </p:nvSpPr>
        <p:spPr>
          <a:xfrm>
            <a:off x="4987341" y="5201853"/>
            <a:ext cx="2683742" cy="677104"/>
          </a:xfrm>
          <a:prstGeom prst="rect">
            <a:avLst/>
          </a:prstGeom>
          <a:noFill/>
          <a:ln w="9525">
            <a:noFill/>
          </a:ln>
        </p:spPr>
        <p:txBody>
          <a:bodyPr wrap="none" lIns="121917" tIns="60958" rIns="121917" bIns="60958">
            <a:spAutoFit/>
          </a:bodyPr>
          <a:lstStyle/>
          <a:p>
            <a:pPr defTabSz="914400"/>
            <a:r>
              <a:rPr lang="en-US" altLang="zh-CN" sz="3600" b="1" dirty="0">
                <a:solidFill>
                  <a:prstClr val="white"/>
                </a:solidFill>
                <a:latin typeface="+mn-ea"/>
                <a:sym typeface="华文宋体" pitchFamily="2" charset="-122"/>
              </a:rPr>
              <a:t>Ⅳ</a:t>
            </a:r>
            <a:r>
              <a:rPr lang="zh-CN" altLang="en-US" sz="3600" b="1" dirty="0">
                <a:solidFill>
                  <a:prstClr val="white"/>
                </a:solidFill>
                <a:latin typeface="+mn-ea"/>
                <a:sym typeface="华文宋体" pitchFamily="2" charset="-122"/>
              </a:rPr>
              <a:t>  </a:t>
            </a:r>
            <a:r>
              <a:rPr lang="en-US" altLang="zh-CN" sz="3600" b="1" dirty="0">
                <a:solidFill>
                  <a:prstClr val="white"/>
                </a:solidFill>
                <a:latin typeface="+mn-ea"/>
                <a:sym typeface="华文宋体" pitchFamily="2" charset="-122"/>
              </a:rPr>
              <a:t>Culture</a:t>
            </a:r>
            <a:endParaRPr lang="zh-CN" altLang="en-US" sz="3600" b="1" dirty="0">
              <a:solidFill>
                <a:prstClr val="white"/>
              </a:solidFill>
              <a:latin typeface="+mn-ea"/>
              <a:sym typeface="华文宋体" pitchFamily="2" charset="-122"/>
            </a:endParaRPr>
          </a:p>
        </p:txBody>
      </p:sp>
      <p:sp>
        <p:nvSpPr>
          <p:cNvPr id="161" name="直接连接符 48"/>
          <p:cNvSpPr/>
          <p:nvPr/>
        </p:nvSpPr>
        <p:spPr>
          <a:xfrm>
            <a:off x="9826935" y="1686316"/>
            <a:ext cx="2009513" cy="0"/>
          </a:xfrm>
          <a:prstGeom prst="line">
            <a:avLst/>
          </a:prstGeom>
          <a:ln w="6350" cap="flat" cmpd="sng">
            <a:solidFill>
              <a:srgbClr val="262626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62" name="直接连接符 49"/>
          <p:cNvSpPr/>
          <p:nvPr/>
        </p:nvSpPr>
        <p:spPr>
          <a:xfrm>
            <a:off x="9826935" y="5144691"/>
            <a:ext cx="2009513" cy="0"/>
          </a:xfrm>
          <a:prstGeom prst="line">
            <a:avLst/>
          </a:prstGeom>
          <a:ln w="6350" cap="flat" cmpd="sng">
            <a:solidFill>
              <a:srgbClr val="262626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63" name="直接连接符 50"/>
          <p:cNvSpPr/>
          <p:nvPr/>
        </p:nvSpPr>
        <p:spPr>
          <a:xfrm>
            <a:off x="9212651" y="3432970"/>
            <a:ext cx="2519035" cy="1588"/>
          </a:xfrm>
          <a:prstGeom prst="line">
            <a:avLst/>
          </a:prstGeom>
          <a:ln w="6350" cap="flat" cmpd="sng">
            <a:solidFill>
              <a:srgbClr val="262626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66" name="任意多边形 46"/>
          <p:cNvSpPr/>
          <p:nvPr/>
        </p:nvSpPr>
        <p:spPr>
          <a:xfrm>
            <a:off x="-19050" y="1053704"/>
            <a:ext cx="1669256" cy="4170759"/>
          </a:xfrm>
          <a:custGeom>
            <a:avLst/>
            <a:gdLst>
              <a:gd name="txL" fmla="*/ 0 w 2227188"/>
              <a:gd name="txT" fmla="*/ 0 h 5561218"/>
              <a:gd name="txR" fmla="*/ 2227188 w 2227188"/>
              <a:gd name="txB" fmla="*/ 5561218 h 5561218"/>
            </a:gdLst>
            <a:ahLst/>
            <a:cxnLst>
              <a:cxn ang="0">
                <a:pos x="0" y="0"/>
              </a:cxn>
              <a:cxn ang="0">
                <a:pos x="223814" y="57549"/>
              </a:cxn>
              <a:cxn ang="0">
                <a:pos x="2227188" y="2780609"/>
              </a:cxn>
              <a:cxn ang="0">
                <a:pos x="223814" y="5503670"/>
              </a:cxn>
              <a:cxn ang="0">
                <a:pos x="0" y="5561218"/>
              </a:cxn>
            </a:cxnLst>
            <a:rect l="txL" t="txT" r="txR" b="txB"/>
            <a:pathLst>
              <a:path w="2227188" h="5561218">
                <a:moveTo>
                  <a:pt x="0" y="0"/>
                </a:moveTo>
                <a:lnTo>
                  <a:pt x="223814" y="57549"/>
                </a:lnTo>
                <a:cubicBezTo>
                  <a:pt x="1384468" y="418549"/>
                  <a:pt x="2227188" y="1501165"/>
                  <a:pt x="2227188" y="2780609"/>
                </a:cubicBezTo>
                <a:cubicBezTo>
                  <a:pt x="2227188" y="4060053"/>
                  <a:pt x="1384468" y="5142669"/>
                  <a:pt x="223814" y="5503670"/>
                </a:cubicBezTo>
                <a:lnTo>
                  <a:pt x="0" y="556121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noFill/>
          </a:ln>
        </p:spPr>
        <p:txBody>
          <a:bodyPr anchor="ctr"/>
          <a:lstStyle/>
          <a:p>
            <a:pPr algn="ctr" defTabSz="685800"/>
            <a:endParaRPr sz="1015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7" name="文本框 47"/>
          <p:cNvSpPr/>
          <p:nvPr/>
        </p:nvSpPr>
        <p:spPr>
          <a:xfrm rot="5400000">
            <a:off x="-682311" y="2815323"/>
            <a:ext cx="2651688" cy="646331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defTabSz="685800"/>
            <a:r>
              <a:rPr lang="en-US" altLang="x-none" sz="3600" b="1" dirty="0">
                <a:solidFill>
                  <a:srgbClr val="262626"/>
                </a:solidFill>
                <a:latin typeface="华文宋体" pitchFamily="2" charset="-122"/>
                <a:ea typeface="华文宋体" pitchFamily="2" charset="-122"/>
                <a:sym typeface="华文宋体" pitchFamily="2" charset="-122"/>
              </a:rPr>
              <a:t>CONCENTS</a:t>
            </a:r>
            <a:endParaRPr lang="zh-CN" altLang="en-US" sz="3600" b="1" dirty="0">
              <a:solidFill>
                <a:srgbClr val="262626"/>
              </a:solidFill>
              <a:latin typeface="华文宋体" pitchFamily="2" charset="-122"/>
              <a:ea typeface="华文宋体" pitchFamily="2" charset="-122"/>
              <a:sym typeface="华文宋体" pitchFamily="2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 tmFilter="0,0; .5, 1; 1, 1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 tmFilter="0,0; .5, 1; 1, 1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 tmFilter="0,0; .5, 1; 1, 1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 tmFilter="0,0; .5, 1; 1, 1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 animBg="1"/>
      <p:bldP spid="157" grpId="0"/>
      <p:bldP spid="158" grpId="0"/>
      <p:bldP spid="159" grpId="0"/>
      <p:bldP spid="160" grpId="0"/>
      <p:bldP spid="166" grpId="0" animBg="1"/>
      <p:bldP spid="16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椭圆 52"/>
          <p:cNvSpPr/>
          <p:nvPr/>
        </p:nvSpPr>
        <p:spPr>
          <a:xfrm>
            <a:off x="4692650" y="5093653"/>
            <a:ext cx="923925" cy="923925"/>
          </a:xfrm>
          <a:prstGeom prst="ellipse">
            <a:avLst/>
          </a:prstGeom>
          <a:solidFill>
            <a:srgbClr val="C8C8C8"/>
          </a:solidFill>
          <a:ln w="9525">
            <a:noFill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26" name="椭圆 53"/>
          <p:cNvSpPr/>
          <p:nvPr/>
        </p:nvSpPr>
        <p:spPr>
          <a:xfrm>
            <a:off x="3432175" y="1146175"/>
            <a:ext cx="631825" cy="631825"/>
          </a:xfrm>
          <a:prstGeom prst="ellipse">
            <a:avLst/>
          </a:prstGeom>
          <a:solidFill>
            <a:srgbClr val="C8C8C8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27" name="文本框 54"/>
          <p:cNvSpPr/>
          <p:nvPr/>
        </p:nvSpPr>
        <p:spPr>
          <a:xfrm>
            <a:off x="6408261" y="3148846"/>
            <a:ext cx="4645631" cy="92333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5400" b="1" dirty="0">
                <a:solidFill>
                  <a:prstClr val="white"/>
                </a:solidFill>
                <a:latin typeface="+mn-ea"/>
                <a:sym typeface="华文宋体" pitchFamily="2" charset="-122"/>
              </a:rPr>
              <a:t>Environment</a:t>
            </a:r>
            <a:endParaRPr lang="zh-CN" altLang="en-US" sz="5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129" name="直接连接符 56"/>
          <p:cNvSpPr/>
          <p:nvPr/>
        </p:nvSpPr>
        <p:spPr>
          <a:xfrm rot="5400000">
            <a:off x="8680133" y="2198053"/>
            <a:ext cx="1587" cy="3600450"/>
          </a:xfrm>
          <a:prstGeom prst="line">
            <a:avLst/>
          </a:prstGeom>
          <a:ln w="127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130" name="椭圆 58"/>
          <p:cNvSpPr/>
          <p:nvPr/>
        </p:nvSpPr>
        <p:spPr>
          <a:xfrm>
            <a:off x="5023485" y="1848168"/>
            <a:ext cx="1012825" cy="1012825"/>
          </a:xfrm>
          <a:prstGeom prst="ellipse">
            <a:avLst/>
          </a:prstGeom>
          <a:solidFill>
            <a:srgbClr val="C8C8C8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5131" name="组合 59"/>
          <p:cNvGrpSpPr/>
          <p:nvPr/>
        </p:nvGrpSpPr>
        <p:grpSpPr>
          <a:xfrm>
            <a:off x="5299710" y="2178368"/>
            <a:ext cx="498475" cy="477837"/>
            <a:chOff x="0" y="0"/>
            <a:chExt cx="2438400" cy="2332038"/>
          </a:xfrm>
        </p:grpSpPr>
        <p:sp>
          <p:nvSpPr>
            <p:cNvPr id="5132" name="Freeform 25"/>
            <p:cNvSpPr/>
            <p:nvPr/>
          </p:nvSpPr>
          <p:spPr>
            <a:xfrm>
              <a:off x="893763" y="1676400"/>
              <a:ext cx="655638" cy="655638"/>
            </a:xfrm>
            <a:custGeom>
              <a:avLst/>
              <a:gdLst>
                <a:gd name="txL" fmla="*/ 0 w 413"/>
                <a:gd name="txT" fmla="*/ 0 h 413"/>
                <a:gd name="txR" fmla="*/ 413 w 413"/>
                <a:gd name="txB" fmla="*/ 413 h 413"/>
              </a:gdLst>
              <a:ahLst/>
              <a:cxnLst>
                <a:cxn ang="0">
                  <a:pos x="206" y="413"/>
                </a:cxn>
                <a:cxn ang="0">
                  <a:pos x="0" y="0"/>
                </a:cxn>
                <a:cxn ang="0">
                  <a:pos x="413" y="0"/>
                </a:cxn>
                <a:cxn ang="0">
                  <a:pos x="206" y="413"/>
                </a:cxn>
              </a:cxnLst>
              <a:rect l="txL" t="txT" r="txR" b="tx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endParaRPr sz="200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5133" name="任意多边形 61"/>
            <p:cNvSpPr/>
            <p:nvPr/>
          </p:nvSpPr>
          <p:spPr>
            <a:xfrm>
              <a:off x="0" y="0"/>
              <a:ext cx="2438400" cy="1774825"/>
            </a:xfrm>
            <a:custGeom>
              <a:avLst/>
              <a:gdLst>
                <a:gd name="txL" fmla="*/ 0 w 2438400"/>
                <a:gd name="txT" fmla="*/ 0 h 1774825"/>
                <a:gd name="txR" fmla="*/ 2438400 w 2438400"/>
                <a:gd name="txB" fmla="*/ 1774825 h 1774825"/>
              </a:gdLst>
              <a:ahLst/>
              <a:cxnLst>
                <a:cxn ang="0">
                  <a:pos x="290196" y="0"/>
                </a:cxn>
                <a:cxn ang="0">
                  <a:pos x="2151973" y="0"/>
                </a:cxn>
                <a:cxn ang="0">
                  <a:pos x="2438400" y="286384"/>
                </a:cxn>
                <a:cxn ang="0">
                  <a:pos x="2438400" y="1484673"/>
                </a:cxn>
                <a:cxn ang="0">
                  <a:pos x="2151973" y="1774825"/>
                </a:cxn>
                <a:cxn ang="0">
                  <a:pos x="290196" y="1774825"/>
                </a:cxn>
                <a:cxn ang="0">
                  <a:pos x="0" y="1484673"/>
                </a:cxn>
                <a:cxn ang="0">
                  <a:pos x="0" y="286384"/>
                </a:cxn>
                <a:cxn ang="0">
                  <a:pos x="290196" y="0"/>
                </a:cxn>
                <a:cxn ang="0">
                  <a:pos x="471488" y="425450"/>
                </a:cxn>
                <a:cxn ang="0">
                  <a:pos x="471488" y="598488"/>
                </a:cxn>
                <a:cxn ang="0">
                  <a:pos x="1971676" y="598488"/>
                </a:cxn>
                <a:cxn ang="0">
                  <a:pos x="1971676" y="425450"/>
                </a:cxn>
                <a:cxn ang="0">
                  <a:pos x="471488" y="425450"/>
                </a:cxn>
                <a:cxn ang="0">
                  <a:pos x="471488" y="801688"/>
                </a:cxn>
                <a:cxn ang="0">
                  <a:pos x="471488" y="971551"/>
                </a:cxn>
                <a:cxn ang="0">
                  <a:pos x="1971676" y="971551"/>
                </a:cxn>
                <a:cxn ang="0">
                  <a:pos x="1971676" y="801688"/>
                </a:cxn>
                <a:cxn ang="0">
                  <a:pos x="471488" y="801688"/>
                </a:cxn>
                <a:cxn ang="0">
                  <a:pos x="471488" y="1174750"/>
                </a:cxn>
                <a:cxn ang="0">
                  <a:pos x="471488" y="1347788"/>
                </a:cxn>
                <a:cxn ang="0">
                  <a:pos x="1971676" y="1347788"/>
                </a:cxn>
                <a:cxn ang="0">
                  <a:pos x="1971676" y="1174750"/>
                </a:cxn>
                <a:cxn ang="0">
                  <a:pos x="471488" y="1174750"/>
                </a:cxn>
              </a:cxnLst>
              <a:rect l="txL" t="txT" r="txR" b="tx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endParaRPr sz="200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134" name="椭圆 14"/>
          <p:cNvSpPr/>
          <p:nvPr/>
        </p:nvSpPr>
        <p:spPr>
          <a:xfrm>
            <a:off x="1184275" y="2081213"/>
            <a:ext cx="3635375" cy="3635375"/>
          </a:xfrm>
          <a:prstGeom prst="ellipse">
            <a:avLst/>
          </a:prstGeom>
          <a:blipFill rotWithShape="1">
            <a:blip r:embed="rId5" cstate="screen">
              <a:alphaModFix amt="43000"/>
            </a:blip>
            <a:stretch>
              <a:fillRect/>
            </a:stretch>
          </a:blipFill>
          <a:ln w="9525">
            <a:noFill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35" name="椭圆 15"/>
          <p:cNvSpPr/>
          <p:nvPr/>
        </p:nvSpPr>
        <p:spPr>
          <a:xfrm>
            <a:off x="1359853" y="225806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C8C8C8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36" name="文本框 57"/>
          <p:cNvSpPr/>
          <p:nvPr/>
        </p:nvSpPr>
        <p:spPr>
          <a:xfrm>
            <a:off x="2206625" y="2429828"/>
            <a:ext cx="1540806" cy="264687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16600" dirty="0">
                <a:solidFill>
                  <a:srgbClr val="FDFDFD"/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2"/>
          <p:cNvSpPr/>
          <p:nvPr/>
        </p:nvSpPr>
        <p:spPr>
          <a:xfrm>
            <a:off x="4757848" y="299085"/>
            <a:ext cx="2676310" cy="5847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262626"/>
                </a:solidFill>
                <a:cs typeface="+mn-ea"/>
                <a:sym typeface="+mn-lt"/>
              </a:rPr>
              <a:t>Environment</a:t>
            </a:r>
            <a:endParaRPr lang="zh-CN" altLang="en-US" sz="3200" dirty="0">
              <a:solidFill>
                <a:srgbClr val="262626"/>
              </a:solidFill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34410" y="1491451"/>
            <a:ext cx="10685404" cy="859155"/>
          </a:xfrm>
          <a:prstGeom prst="rect">
            <a:avLst/>
          </a:prstGeom>
        </p:spPr>
        <p:txBody>
          <a:bodyPr wrap="square" lIns="121905" tIns="60953" rIns="121905" bIns="60953">
            <a:spAutoFit/>
          </a:bodyPr>
          <a:lstStyle/>
          <a:p>
            <a:pPr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defRPr/>
            </a:pPr>
            <a:r>
              <a:rPr lang="zh-CN" altLang="en-US" sz="1600" dirty="0">
                <a:sym typeface="Arial" panose="020B0604020202020204" pitchFamily="34" charset="0"/>
              </a:rPr>
              <a:t>Small towns in the suburbs are not like the center of the city, where has restaurants, supermarkets, foodmarkets and so on everywhere. 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6" name="内容占位符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18820" y="2479675"/>
            <a:ext cx="5285105" cy="2973070"/>
          </a:xfrm>
          <a:prstGeom prst="rect">
            <a:avLst/>
          </a:prstGeom>
        </p:spPr>
      </p:pic>
      <p:pic>
        <p:nvPicPr>
          <p:cNvPr id="100" name="图片 99"/>
          <p:cNvPicPr/>
          <p:nvPr/>
        </p:nvPicPr>
        <p:blipFill>
          <a:blip r:embed="rId4" r:link="rId5"/>
          <a:stretch>
            <a:fillRect/>
          </a:stretch>
        </p:blipFill>
        <p:spPr>
          <a:xfrm>
            <a:off x="6546215" y="4044950"/>
            <a:ext cx="5110480" cy="2673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7" name="矩形 46"/>
          <p:cNvSpPr/>
          <p:nvPr/>
        </p:nvSpPr>
        <p:spPr>
          <a:xfrm>
            <a:off x="2024380" y="6136005"/>
            <a:ext cx="4521835" cy="582295"/>
          </a:xfrm>
          <a:prstGeom prst="rect">
            <a:avLst/>
          </a:prstGeom>
        </p:spPr>
        <p:txBody>
          <a:bodyPr wrap="square" lIns="121905" tIns="60953" rIns="121905" bIns="60953">
            <a:spAutoFit/>
          </a:bodyPr>
          <a:lstStyle/>
          <a:p>
            <a:pPr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defRPr/>
            </a:pPr>
            <a:r>
              <a:rPr lang="zh-CN" altLang="en-US" sz="2000" dirty="0">
                <a:sym typeface="Arial" panose="020B0604020202020204" pitchFamily="34" charset="0"/>
              </a:rPr>
              <a:t>life in big cities is very convenient</a:t>
            </a:r>
            <a:endParaRPr lang="zh-CN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16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椭圆 52"/>
          <p:cNvSpPr/>
          <p:nvPr/>
        </p:nvSpPr>
        <p:spPr>
          <a:xfrm>
            <a:off x="4692650" y="5093653"/>
            <a:ext cx="923925" cy="923925"/>
          </a:xfrm>
          <a:prstGeom prst="ellipse">
            <a:avLst/>
          </a:prstGeom>
          <a:solidFill>
            <a:srgbClr val="C8C8C8"/>
          </a:solidFill>
          <a:ln w="9525">
            <a:noFill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26" name="椭圆 53"/>
          <p:cNvSpPr/>
          <p:nvPr/>
        </p:nvSpPr>
        <p:spPr>
          <a:xfrm>
            <a:off x="3432175" y="1146175"/>
            <a:ext cx="631825" cy="631825"/>
          </a:xfrm>
          <a:prstGeom prst="ellipse">
            <a:avLst/>
          </a:prstGeom>
          <a:solidFill>
            <a:srgbClr val="C8C8C8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27" name="文本框 54"/>
          <p:cNvSpPr/>
          <p:nvPr/>
        </p:nvSpPr>
        <p:spPr>
          <a:xfrm>
            <a:off x="5512596" y="2891155"/>
            <a:ext cx="6336665" cy="110680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cs typeface="+mn-ea"/>
                <a:sym typeface="+mn-lt"/>
              </a:rPr>
              <a:t>transportation</a:t>
            </a:r>
          </a:p>
        </p:txBody>
      </p:sp>
      <p:sp>
        <p:nvSpPr>
          <p:cNvPr id="5129" name="直接连接符 56"/>
          <p:cNvSpPr/>
          <p:nvPr/>
        </p:nvSpPr>
        <p:spPr>
          <a:xfrm rot="5400000">
            <a:off x="8680133" y="2198053"/>
            <a:ext cx="1587" cy="3600450"/>
          </a:xfrm>
          <a:prstGeom prst="line">
            <a:avLst/>
          </a:prstGeom>
          <a:ln w="127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130" name="椭圆 58"/>
          <p:cNvSpPr/>
          <p:nvPr/>
        </p:nvSpPr>
        <p:spPr>
          <a:xfrm>
            <a:off x="5023485" y="1848168"/>
            <a:ext cx="1012825" cy="1012825"/>
          </a:xfrm>
          <a:prstGeom prst="ellipse">
            <a:avLst/>
          </a:prstGeom>
          <a:solidFill>
            <a:srgbClr val="C8C8C8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5131" name="组合 59"/>
          <p:cNvGrpSpPr/>
          <p:nvPr/>
        </p:nvGrpSpPr>
        <p:grpSpPr>
          <a:xfrm>
            <a:off x="5299710" y="2178368"/>
            <a:ext cx="498475" cy="477837"/>
            <a:chOff x="0" y="0"/>
            <a:chExt cx="2438400" cy="2332038"/>
          </a:xfrm>
        </p:grpSpPr>
        <p:sp>
          <p:nvSpPr>
            <p:cNvPr id="5132" name="Freeform 25"/>
            <p:cNvSpPr/>
            <p:nvPr/>
          </p:nvSpPr>
          <p:spPr>
            <a:xfrm>
              <a:off x="893763" y="1676400"/>
              <a:ext cx="655638" cy="655638"/>
            </a:xfrm>
            <a:custGeom>
              <a:avLst/>
              <a:gdLst>
                <a:gd name="txL" fmla="*/ 0 w 413"/>
                <a:gd name="txT" fmla="*/ 0 h 413"/>
                <a:gd name="txR" fmla="*/ 413 w 413"/>
                <a:gd name="txB" fmla="*/ 413 h 413"/>
              </a:gdLst>
              <a:ahLst/>
              <a:cxnLst>
                <a:cxn ang="0">
                  <a:pos x="206" y="413"/>
                </a:cxn>
                <a:cxn ang="0">
                  <a:pos x="0" y="0"/>
                </a:cxn>
                <a:cxn ang="0">
                  <a:pos x="413" y="0"/>
                </a:cxn>
                <a:cxn ang="0">
                  <a:pos x="206" y="413"/>
                </a:cxn>
              </a:cxnLst>
              <a:rect l="txL" t="txT" r="txR" b="tx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endParaRPr sz="200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5133" name="任意多边形 61"/>
            <p:cNvSpPr/>
            <p:nvPr/>
          </p:nvSpPr>
          <p:spPr>
            <a:xfrm>
              <a:off x="0" y="0"/>
              <a:ext cx="2438400" cy="1774825"/>
            </a:xfrm>
            <a:custGeom>
              <a:avLst/>
              <a:gdLst>
                <a:gd name="txL" fmla="*/ 0 w 2438400"/>
                <a:gd name="txT" fmla="*/ 0 h 1774825"/>
                <a:gd name="txR" fmla="*/ 2438400 w 2438400"/>
                <a:gd name="txB" fmla="*/ 1774825 h 1774825"/>
              </a:gdLst>
              <a:ahLst/>
              <a:cxnLst>
                <a:cxn ang="0">
                  <a:pos x="290196" y="0"/>
                </a:cxn>
                <a:cxn ang="0">
                  <a:pos x="2151973" y="0"/>
                </a:cxn>
                <a:cxn ang="0">
                  <a:pos x="2438400" y="286384"/>
                </a:cxn>
                <a:cxn ang="0">
                  <a:pos x="2438400" y="1484673"/>
                </a:cxn>
                <a:cxn ang="0">
                  <a:pos x="2151973" y="1774825"/>
                </a:cxn>
                <a:cxn ang="0">
                  <a:pos x="290196" y="1774825"/>
                </a:cxn>
                <a:cxn ang="0">
                  <a:pos x="0" y="1484673"/>
                </a:cxn>
                <a:cxn ang="0">
                  <a:pos x="0" y="286384"/>
                </a:cxn>
                <a:cxn ang="0">
                  <a:pos x="290196" y="0"/>
                </a:cxn>
                <a:cxn ang="0">
                  <a:pos x="471488" y="425450"/>
                </a:cxn>
                <a:cxn ang="0">
                  <a:pos x="471488" y="598488"/>
                </a:cxn>
                <a:cxn ang="0">
                  <a:pos x="1971676" y="598488"/>
                </a:cxn>
                <a:cxn ang="0">
                  <a:pos x="1971676" y="425450"/>
                </a:cxn>
                <a:cxn ang="0">
                  <a:pos x="471488" y="425450"/>
                </a:cxn>
                <a:cxn ang="0">
                  <a:pos x="471488" y="801688"/>
                </a:cxn>
                <a:cxn ang="0">
                  <a:pos x="471488" y="971551"/>
                </a:cxn>
                <a:cxn ang="0">
                  <a:pos x="1971676" y="971551"/>
                </a:cxn>
                <a:cxn ang="0">
                  <a:pos x="1971676" y="801688"/>
                </a:cxn>
                <a:cxn ang="0">
                  <a:pos x="471488" y="801688"/>
                </a:cxn>
                <a:cxn ang="0">
                  <a:pos x="471488" y="1174750"/>
                </a:cxn>
                <a:cxn ang="0">
                  <a:pos x="471488" y="1347788"/>
                </a:cxn>
                <a:cxn ang="0">
                  <a:pos x="1971676" y="1347788"/>
                </a:cxn>
                <a:cxn ang="0">
                  <a:pos x="1971676" y="1174750"/>
                </a:cxn>
                <a:cxn ang="0">
                  <a:pos x="471488" y="1174750"/>
                </a:cxn>
              </a:cxnLst>
              <a:rect l="txL" t="txT" r="txR" b="tx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endParaRPr sz="200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134" name="椭圆 14"/>
          <p:cNvSpPr/>
          <p:nvPr/>
        </p:nvSpPr>
        <p:spPr>
          <a:xfrm>
            <a:off x="1184275" y="2081213"/>
            <a:ext cx="3635375" cy="3635375"/>
          </a:xfrm>
          <a:prstGeom prst="ellipse">
            <a:avLst/>
          </a:prstGeom>
          <a:blipFill rotWithShape="1">
            <a:blip r:embed="rId4" cstate="screen">
              <a:alphaModFix amt="43000"/>
            </a:blip>
            <a:stretch>
              <a:fillRect/>
            </a:stretch>
          </a:blipFill>
          <a:ln w="9525">
            <a:noFill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35" name="椭圆 15"/>
          <p:cNvSpPr/>
          <p:nvPr/>
        </p:nvSpPr>
        <p:spPr>
          <a:xfrm>
            <a:off x="1359853" y="225806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C8C8C8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36" name="文本框 57"/>
          <p:cNvSpPr/>
          <p:nvPr/>
        </p:nvSpPr>
        <p:spPr>
          <a:xfrm>
            <a:off x="2206625" y="2429828"/>
            <a:ext cx="1938351" cy="264687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16600" dirty="0">
                <a:solidFill>
                  <a:srgbClr val="FDFDFD"/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2"/>
          <p:cNvSpPr/>
          <p:nvPr/>
        </p:nvSpPr>
        <p:spPr>
          <a:xfrm>
            <a:off x="4565774" y="299085"/>
            <a:ext cx="3060453" cy="5847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262626"/>
                </a:solidFill>
                <a:cs typeface="+mn-ea"/>
                <a:sym typeface="+mn-lt"/>
              </a:rPr>
              <a:t>Transportation</a:t>
            </a:r>
            <a:endParaRPr lang="zh-CN" altLang="en-US" sz="3200" dirty="0">
              <a:solidFill>
                <a:srgbClr val="262626"/>
              </a:solidFill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943850" y="1725295"/>
            <a:ext cx="2398395" cy="2425065"/>
            <a:chOff x="8613351" y="1319162"/>
            <a:chExt cx="1968181" cy="1968181"/>
          </a:xfrm>
          <a:solidFill>
            <a:srgbClr val="2F2637"/>
          </a:solidFill>
        </p:grpSpPr>
        <p:sp>
          <p:nvSpPr>
            <p:cNvPr id="8" name="矩形 7"/>
            <p:cNvSpPr/>
            <p:nvPr/>
          </p:nvSpPr>
          <p:spPr>
            <a:xfrm>
              <a:off x="8613351" y="1319162"/>
              <a:ext cx="1968181" cy="1968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9" name="文本框 17"/>
            <p:cNvSpPr txBox="1"/>
            <p:nvPr/>
          </p:nvSpPr>
          <p:spPr>
            <a:xfrm>
              <a:off x="8682650" y="1941464"/>
              <a:ext cx="1829584" cy="723573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2000" b="1" dirty="0">
                  <a:solidFill>
                    <a:schemeClr val="bg1"/>
                  </a:solidFill>
                  <a:latin typeface="+mn-ea"/>
                </a:rPr>
                <a:t>public transportation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875155" y="4290060"/>
            <a:ext cx="2063115" cy="2137410"/>
            <a:chOff x="2035458" y="3883333"/>
            <a:chExt cx="1968181" cy="1968181"/>
          </a:xfrm>
          <a:solidFill>
            <a:srgbClr val="2F2637"/>
          </a:solidFill>
        </p:grpSpPr>
        <p:sp>
          <p:nvSpPr>
            <p:cNvPr id="16" name="矩形 15"/>
            <p:cNvSpPr/>
            <p:nvPr/>
          </p:nvSpPr>
          <p:spPr>
            <a:xfrm>
              <a:off x="2035458" y="3883333"/>
              <a:ext cx="1968181" cy="1968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7" name="文本框 25"/>
            <p:cNvSpPr txBox="1"/>
            <p:nvPr/>
          </p:nvSpPr>
          <p:spPr>
            <a:xfrm>
              <a:off x="2104757" y="4641133"/>
              <a:ext cx="1829584" cy="452576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2000" b="1" dirty="0">
                  <a:solidFill>
                    <a:schemeClr val="bg1"/>
                  </a:solidFill>
                  <a:latin typeface="+mn-ea"/>
                </a:rPr>
                <a:t>more choices </a:t>
              </a:r>
            </a:p>
          </p:txBody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985" y="1725295"/>
            <a:ext cx="2915285" cy="2424430"/>
          </a:xfrm>
          <a:prstGeom prst="rect">
            <a:avLst/>
          </a:prstGeom>
        </p:spPr>
      </p:pic>
      <p:pic>
        <p:nvPicPr>
          <p:cNvPr id="100" name="图片 99"/>
          <p:cNvPicPr/>
          <p:nvPr/>
        </p:nvPicPr>
        <p:blipFill>
          <a:blip r:embed="rId3" r:link="rId4"/>
          <a:stretch>
            <a:fillRect/>
          </a:stretch>
        </p:blipFill>
        <p:spPr>
          <a:xfrm>
            <a:off x="4446905" y="1724660"/>
            <a:ext cx="3298190" cy="24250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" name="图片 19"/>
          <p:cNvPicPr/>
          <p:nvPr/>
        </p:nvPicPr>
        <p:blipFill>
          <a:blip r:embed="rId5"/>
          <a:stretch>
            <a:fillRect/>
          </a:stretch>
        </p:blipFill>
        <p:spPr>
          <a:xfrm>
            <a:off x="4248785" y="4290060"/>
            <a:ext cx="3006090" cy="21374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/>
        </p:nvPicPr>
        <p:blipFill>
          <a:blip r:embed="rId6" r:link="rId7"/>
          <a:stretch>
            <a:fillRect/>
          </a:stretch>
        </p:blipFill>
        <p:spPr>
          <a:xfrm>
            <a:off x="7565390" y="4290060"/>
            <a:ext cx="3203575" cy="21374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2"/>
          <p:cNvSpPr/>
          <p:nvPr/>
        </p:nvSpPr>
        <p:spPr>
          <a:xfrm>
            <a:off x="5081940" y="299085"/>
            <a:ext cx="2028120" cy="5847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262626"/>
                </a:solidFill>
                <a:cs typeface="+mn-ea"/>
                <a:sym typeface="+mn-lt"/>
              </a:rPr>
              <a:t>Efficiency</a:t>
            </a:r>
          </a:p>
        </p:txBody>
      </p:sp>
      <p:sp>
        <p:nvSpPr>
          <p:cNvPr id="3" name="TextBox 29"/>
          <p:cNvSpPr txBox="1"/>
          <p:nvPr/>
        </p:nvSpPr>
        <p:spPr>
          <a:xfrm>
            <a:off x="757325" y="2077641"/>
            <a:ext cx="2234456" cy="10261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此处添加详细文本描述，建议与标题相关并符合整体语言风格，语言描述尽量。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……</a:t>
            </a:r>
          </a:p>
        </p:txBody>
      </p:sp>
      <p:sp>
        <p:nvSpPr>
          <p:cNvPr id="4" name="TextBox 29"/>
          <p:cNvSpPr txBox="1"/>
          <p:nvPr/>
        </p:nvSpPr>
        <p:spPr>
          <a:xfrm>
            <a:off x="9345717" y="3108961"/>
            <a:ext cx="2246833" cy="7696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此处添加详细文本描述，建议与标题相关并符合整体语言风格，语言描述尽量。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……</a:t>
            </a:r>
          </a:p>
        </p:txBody>
      </p:sp>
      <p:sp>
        <p:nvSpPr>
          <p:cNvPr id="5" name="TextBox 29"/>
          <p:cNvSpPr txBox="1"/>
          <p:nvPr/>
        </p:nvSpPr>
        <p:spPr>
          <a:xfrm>
            <a:off x="757325" y="4138694"/>
            <a:ext cx="2234456" cy="10261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此处添加详细文本描述，建议与标题相关并符合整体语言风格，语言描述尽量。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……</a:t>
            </a:r>
          </a:p>
        </p:txBody>
      </p:sp>
      <p:sp>
        <p:nvSpPr>
          <p:cNvPr id="8" name="Freeform 41"/>
          <p:cNvSpPr/>
          <p:nvPr/>
        </p:nvSpPr>
        <p:spPr bwMode="auto">
          <a:xfrm>
            <a:off x="3212414" y="1649117"/>
            <a:ext cx="3204745" cy="1883211"/>
          </a:xfrm>
          <a:custGeom>
            <a:avLst/>
            <a:gdLst>
              <a:gd name="T0" fmla="*/ 1061 w 1161"/>
              <a:gd name="T1" fmla="*/ 241 h 682"/>
              <a:gd name="T2" fmla="*/ 1007 w 1161"/>
              <a:gd name="T3" fmla="*/ 257 h 682"/>
              <a:gd name="T4" fmla="*/ 1007 w 1161"/>
              <a:gd name="T5" fmla="*/ 257 h 682"/>
              <a:gd name="T6" fmla="*/ 848 w 1161"/>
              <a:gd name="T7" fmla="*/ 302 h 682"/>
              <a:gd name="T8" fmla="*/ 605 w 1161"/>
              <a:gd name="T9" fmla="*/ 124 h 682"/>
              <a:gd name="T10" fmla="*/ 605 w 1161"/>
              <a:gd name="T11" fmla="*/ 124 h 682"/>
              <a:gd name="T12" fmla="*/ 342 w 1161"/>
              <a:gd name="T13" fmla="*/ 0 h 682"/>
              <a:gd name="T14" fmla="*/ 0 w 1161"/>
              <a:gd name="T15" fmla="*/ 341 h 682"/>
              <a:gd name="T16" fmla="*/ 342 w 1161"/>
              <a:gd name="T17" fmla="*/ 682 h 682"/>
              <a:gd name="T18" fmla="*/ 605 w 1161"/>
              <a:gd name="T19" fmla="*/ 558 h 682"/>
              <a:gd name="T20" fmla="*/ 605 w 1161"/>
              <a:gd name="T21" fmla="*/ 558 h 682"/>
              <a:gd name="T22" fmla="*/ 605 w 1161"/>
              <a:gd name="T23" fmla="*/ 558 h 682"/>
              <a:gd name="T24" fmla="*/ 605 w 1161"/>
              <a:gd name="T25" fmla="*/ 558 h 682"/>
              <a:gd name="T26" fmla="*/ 848 w 1161"/>
              <a:gd name="T27" fmla="*/ 380 h 682"/>
              <a:gd name="T28" fmla="*/ 1007 w 1161"/>
              <a:gd name="T29" fmla="*/ 425 h 682"/>
              <a:gd name="T30" fmla="*/ 1007 w 1161"/>
              <a:gd name="T31" fmla="*/ 425 h 682"/>
              <a:gd name="T32" fmla="*/ 1061 w 1161"/>
              <a:gd name="T33" fmla="*/ 441 h 682"/>
              <a:gd name="T34" fmla="*/ 1161 w 1161"/>
              <a:gd name="T35" fmla="*/ 341 h 682"/>
              <a:gd name="T36" fmla="*/ 1061 w 1161"/>
              <a:gd name="T37" fmla="*/ 241 h 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61" h="682">
                <a:moveTo>
                  <a:pt x="1061" y="241"/>
                </a:moveTo>
                <a:cubicBezTo>
                  <a:pt x="1041" y="241"/>
                  <a:pt x="1023" y="247"/>
                  <a:pt x="1007" y="257"/>
                </a:cubicBezTo>
                <a:cubicBezTo>
                  <a:pt x="1007" y="257"/>
                  <a:pt x="1007" y="257"/>
                  <a:pt x="1007" y="257"/>
                </a:cubicBezTo>
                <a:cubicBezTo>
                  <a:pt x="964" y="284"/>
                  <a:pt x="974" y="302"/>
                  <a:pt x="848" y="302"/>
                </a:cubicBezTo>
                <a:cubicBezTo>
                  <a:pt x="700" y="302"/>
                  <a:pt x="699" y="235"/>
                  <a:pt x="605" y="124"/>
                </a:cubicBezTo>
                <a:cubicBezTo>
                  <a:pt x="605" y="124"/>
                  <a:pt x="605" y="124"/>
                  <a:pt x="605" y="124"/>
                </a:cubicBezTo>
                <a:cubicBezTo>
                  <a:pt x="542" y="48"/>
                  <a:pt x="448" y="0"/>
                  <a:pt x="342" y="0"/>
                </a:cubicBezTo>
                <a:cubicBezTo>
                  <a:pt x="153" y="0"/>
                  <a:pt x="0" y="153"/>
                  <a:pt x="0" y="341"/>
                </a:cubicBezTo>
                <a:cubicBezTo>
                  <a:pt x="0" y="529"/>
                  <a:pt x="153" y="682"/>
                  <a:pt x="342" y="682"/>
                </a:cubicBezTo>
                <a:cubicBezTo>
                  <a:pt x="448" y="682"/>
                  <a:pt x="542" y="634"/>
                  <a:pt x="605" y="558"/>
                </a:cubicBezTo>
                <a:cubicBezTo>
                  <a:pt x="605" y="558"/>
                  <a:pt x="605" y="558"/>
                  <a:pt x="605" y="558"/>
                </a:cubicBezTo>
                <a:cubicBezTo>
                  <a:pt x="605" y="558"/>
                  <a:pt x="605" y="558"/>
                  <a:pt x="605" y="558"/>
                </a:cubicBezTo>
                <a:cubicBezTo>
                  <a:pt x="605" y="558"/>
                  <a:pt x="605" y="558"/>
                  <a:pt x="605" y="558"/>
                </a:cubicBezTo>
                <a:cubicBezTo>
                  <a:pt x="699" y="447"/>
                  <a:pt x="700" y="380"/>
                  <a:pt x="848" y="380"/>
                </a:cubicBezTo>
                <a:cubicBezTo>
                  <a:pt x="974" y="380"/>
                  <a:pt x="964" y="398"/>
                  <a:pt x="1007" y="425"/>
                </a:cubicBezTo>
                <a:cubicBezTo>
                  <a:pt x="1007" y="425"/>
                  <a:pt x="1007" y="425"/>
                  <a:pt x="1007" y="425"/>
                </a:cubicBezTo>
                <a:cubicBezTo>
                  <a:pt x="1023" y="435"/>
                  <a:pt x="1041" y="441"/>
                  <a:pt x="1061" y="441"/>
                </a:cubicBezTo>
                <a:cubicBezTo>
                  <a:pt x="1116" y="441"/>
                  <a:pt x="1161" y="396"/>
                  <a:pt x="1161" y="341"/>
                </a:cubicBezTo>
                <a:cubicBezTo>
                  <a:pt x="1161" y="286"/>
                  <a:pt x="1116" y="241"/>
                  <a:pt x="1061" y="241"/>
                </a:cubicBezTo>
                <a:close/>
              </a:path>
            </a:pathLst>
          </a:custGeom>
          <a:solidFill>
            <a:srgbClr val="2F2637">
              <a:alpha val="30000"/>
            </a:srgbClr>
          </a:solidFill>
          <a:ln>
            <a:noFill/>
          </a:ln>
        </p:spPr>
        <p:txBody>
          <a:bodyPr vert="horz" wrap="square" lIns="91438" tIns="45719" rIns="91438" bIns="45719" numCol="1" anchor="t" anchorCtr="0" compatLnSpc="1"/>
          <a:lstStyle/>
          <a:p>
            <a:endParaRPr lang="zh-CN" altLang="en-US">
              <a:latin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6055256" y="1977804"/>
            <a:ext cx="171428" cy="4268188"/>
            <a:chOff x="6010275" y="1583258"/>
            <a:chExt cx="171450" cy="4267200"/>
          </a:xfrm>
          <a:solidFill>
            <a:srgbClr val="2F2637"/>
          </a:solidFill>
        </p:grpSpPr>
        <p:cxnSp>
          <p:nvCxnSpPr>
            <p:cNvPr id="10" name="直接连接符 9"/>
            <p:cNvCxnSpPr>
              <a:stCxn id="11" idx="3"/>
              <a:endCxn id="15" idx="0"/>
            </p:cNvCxnSpPr>
            <p:nvPr/>
          </p:nvCxnSpPr>
          <p:spPr>
            <a:xfrm>
              <a:off x="6096000" y="1713433"/>
              <a:ext cx="0" cy="4076700"/>
            </a:xfrm>
            <a:prstGeom prst="line">
              <a:avLst/>
            </a:prstGeom>
            <a:grpFill/>
            <a:ln w="12700">
              <a:noFill/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Freeform 42"/>
            <p:cNvSpPr/>
            <p:nvPr/>
          </p:nvSpPr>
          <p:spPr bwMode="auto">
            <a:xfrm>
              <a:off x="6010275" y="1583258"/>
              <a:ext cx="171450" cy="130175"/>
            </a:xfrm>
            <a:custGeom>
              <a:avLst/>
              <a:gdLst>
                <a:gd name="T0" fmla="*/ 54 w 108"/>
                <a:gd name="T1" fmla="*/ 45 h 82"/>
                <a:gd name="T2" fmla="*/ 0 w 108"/>
                <a:gd name="T3" fmla="*/ 0 h 82"/>
                <a:gd name="T4" fmla="*/ 0 w 108"/>
                <a:gd name="T5" fmla="*/ 38 h 82"/>
                <a:gd name="T6" fmla="*/ 54 w 108"/>
                <a:gd name="T7" fmla="*/ 82 h 82"/>
                <a:gd name="T8" fmla="*/ 108 w 108"/>
                <a:gd name="T9" fmla="*/ 38 h 82"/>
                <a:gd name="T10" fmla="*/ 108 w 108"/>
                <a:gd name="T11" fmla="*/ 0 h 82"/>
                <a:gd name="T12" fmla="*/ 54 w 108"/>
                <a:gd name="T13" fmla="*/ 45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2">
                  <a:moveTo>
                    <a:pt x="54" y="45"/>
                  </a:moveTo>
                  <a:lnTo>
                    <a:pt x="0" y="0"/>
                  </a:lnTo>
                  <a:lnTo>
                    <a:pt x="0" y="38"/>
                  </a:lnTo>
                  <a:lnTo>
                    <a:pt x="54" y="82"/>
                  </a:lnTo>
                  <a:lnTo>
                    <a:pt x="108" y="38"/>
                  </a:lnTo>
                  <a:lnTo>
                    <a:pt x="108" y="0"/>
                  </a:lnTo>
                  <a:lnTo>
                    <a:pt x="54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latin typeface="+mn-ea"/>
              </a:endParaRPr>
            </a:p>
          </p:txBody>
        </p:sp>
        <p:sp>
          <p:nvSpPr>
            <p:cNvPr id="12" name="Freeform 43"/>
            <p:cNvSpPr/>
            <p:nvPr/>
          </p:nvSpPr>
          <p:spPr bwMode="auto">
            <a:xfrm>
              <a:off x="6010275" y="2615133"/>
              <a:ext cx="171450" cy="133350"/>
            </a:xfrm>
            <a:custGeom>
              <a:avLst/>
              <a:gdLst>
                <a:gd name="T0" fmla="*/ 54 w 108"/>
                <a:gd name="T1" fmla="*/ 45 h 84"/>
                <a:gd name="T2" fmla="*/ 0 w 108"/>
                <a:gd name="T3" fmla="*/ 0 h 84"/>
                <a:gd name="T4" fmla="*/ 0 w 108"/>
                <a:gd name="T5" fmla="*/ 39 h 84"/>
                <a:gd name="T6" fmla="*/ 54 w 108"/>
                <a:gd name="T7" fmla="*/ 84 h 84"/>
                <a:gd name="T8" fmla="*/ 108 w 108"/>
                <a:gd name="T9" fmla="*/ 39 h 84"/>
                <a:gd name="T10" fmla="*/ 108 w 108"/>
                <a:gd name="T11" fmla="*/ 0 h 84"/>
                <a:gd name="T12" fmla="*/ 54 w 108"/>
                <a:gd name="T13" fmla="*/ 4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4">
                  <a:moveTo>
                    <a:pt x="54" y="45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54" y="84"/>
                  </a:lnTo>
                  <a:lnTo>
                    <a:pt x="108" y="39"/>
                  </a:lnTo>
                  <a:lnTo>
                    <a:pt x="108" y="0"/>
                  </a:lnTo>
                  <a:lnTo>
                    <a:pt x="54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latin typeface="+mn-ea"/>
              </a:endParaRPr>
            </a:p>
          </p:txBody>
        </p:sp>
        <p:sp>
          <p:nvSpPr>
            <p:cNvPr id="13" name="Freeform 44"/>
            <p:cNvSpPr/>
            <p:nvPr/>
          </p:nvSpPr>
          <p:spPr bwMode="auto">
            <a:xfrm>
              <a:off x="6010275" y="3650183"/>
              <a:ext cx="171450" cy="133350"/>
            </a:xfrm>
            <a:custGeom>
              <a:avLst/>
              <a:gdLst>
                <a:gd name="T0" fmla="*/ 54 w 108"/>
                <a:gd name="T1" fmla="*/ 46 h 84"/>
                <a:gd name="T2" fmla="*/ 0 w 108"/>
                <a:gd name="T3" fmla="*/ 0 h 84"/>
                <a:gd name="T4" fmla="*/ 0 w 108"/>
                <a:gd name="T5" fmla="*/ 39 h 84"/>
                <a:gd name="T6" fmla="*/ 54 w 108"/>
                <a:gd name="T7" fmla="*/ 84 h 84"/>
                <a:gd name="T8" fmla="*/ 108 w 108"/>
                <a:gd name="T9" fmla="*/ 39 h 84"/>
                <a:gd name="T10" fmla="*/ 108 w 108"/>
                <a:gd name="T11" fmla="*/ 0 h 84"/>
                <a:gd name="T12" fmla="*/ 54 w 108"/>
                <a:gd name="T13" fmla="*/ 4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4">
                  <a:moveTo>
                    <a:pt x="54" y="46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54" y="84"/>
                  </a:lnTo>
                  <a:lnTo>
                    <a:pt x="108" y="39"/>
                  </a:lnTo>
                  <a:lnTo>
                    <a:pt x="108" y="0"/>
                  </a:lnTo>
                  <a:lnTo>
                    <a:pt x="54" y="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latin typeface="+mn-ea"/>
              </a:endParaRPr>
            </a:p>
          </p:txBody>
        </p:sp>
        <p:sp>
          <p:nvSpPr>
            <p:cNvPr id="14" name="Freeform 45"/>
            <p:cNvSpPr/>
            <p:nvPr/>
          </p:nvSpPr>
          <p:spPr bwMode="auto">
            <a:xfrm>
              <a:off x="6010275" y="4685233"/>
              <a:ext cx="171450" cy="130175"/>
            </a:xfrm>
            <a:custGeom>
              <a:avLst/>
              <a:gdLst>
                <a:gd name="T0" fmla="*/ 54 w 108"/>
                <a:gd name="T1" fmla="*/ 46 h 82"/>
                <a:gd name="T2" fmla="*/ 0 w 108"/>
                <a:gd name="T3" fmla="*/ 0 h 82"/>
                <a:gd name="T4" fmla="*/ 0 w 108"/>
                <a:gd name="T5" fmla="*/ 39 h 82"/>
                <a:gd name="T6" fmla="*/ 54 w 108"/>
                <a:gd name="T7" fmla="*/ 82 h 82"/>
                <a:gd name="T8" fmla="*/ 108 w 108"/>
                <a:gd name="T9" fmla="*/ 39 h 82"/>
                <a:gd name="T10" fmla="*/ 108 w 108"/>
                <a:gd name="T11" fmla="*/ 0 h 82"/>
                <a:gd name="T12" fmla="*/ 54 w 108"/>
                <a:gd name="T13" fmla="*/ 4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2">
                  <a:moveTo>
                    <a:pt x="54" y="46"/>
                  </a:moveTo>
                  <a:lnTo>
                    <a:pt x="0" y="0"/>
                  </a:lnTo>
                  <a:lnTo>
                    <a:pt x="0" y="39"/>
                  </a:lnTo>
                  <a:lnTo>
                    <a:pt x="54" y="82"/>
                  </a:lnTo>
                  <a:lnTo>
                    <a:pt x="108" y="39"/>
                  </a:lnTo>
                  <a:lnTo>
                    <a:pt x="108" y="0"/>
                  </a:lnTo>
                  <a:lnTo>
                    <a:pt x="54" y="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latin typeface="+mn-ea"/>
              </a:endParaRPr>
            </a:p>
          </p:txBody>
        </p:sp>
        <p:sp>
          <p:nvSpPr>
            <p:cNvPr id="15" name="Freeform 46"/>
            <p:cNvSpPr/>
            <p:nvPr/>
          </p:nvSpPr>
          <p:spPr bwMode="auto">
            <a:xfrm>
              <a:off x="6010275" y="5718696"/>
              <a:ext cx="171450" cy="131762"/>
            </a:xfrm>
            <a:custGeom>
              <a:avLst/>
              <a:gdLst>
                <a:gd name="T0" fmla="*/ 54 w 108"/>
                <a:gd name="T1" fmla="*/ 45 h 83"/>
                <a:gd name="T2" fmla="*/ 0 w 108"/>
                <a:gd name="T3" fmla="*/ 0 h 83"/>
                <a:gd name="T4" fmla="*/ 0 w 108"/>
                <a:gd name="T5" fmla="*/ 38 h 83"/>
                <a:gd name="T6" fmla="*/ 54 w 108"/>
                <a:gd name="T7" fmla="*/ 83 h 83"/>
                <a:gd name="T8" fmla="*/ 108 w 108"/>
                <a:gd name="T9" fmla="*/ 38 h 83"/>
                <a:gd name="T10" fmla="*/ 108 w 108"/>
                <a:gd name="T11" fmla="*/ 0 h 83"/>
                <a:gd name="T12" fmla="*/ 54 w 108"/>
                <a:gd name="T13" fmla="*/ 4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3">
                  <a:moveTo>
                    <a:pt x="54" y="45"/>
                  </a:moveTo>
                  <a:lnTo>
                    <a:pt x="0" y="0"/>
                  </a:lnTo>
                  <a:lnTo>
                    <a:pt x="0" y="38"/>
                  </a:lnTo>
                  <a:lnTo>
                    <a:pt x="54" y="83"/>
                  </a:lnTo>
                  <a:lnTo>
                    <a:pt x="108" y="38"/>
                  </a:lnTo>
                  <a:lnTo>
                    <a:pt x="108" y="0"/>
                  </a:lnTo>
                  <a:lnTo>
                    <a:pt x="54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>
                <a:latin typeface="+mn-ea"/>
              </a:endParaRPr>
            </a:p>
          </p:txBody>
        </p:sp>
      </p:grpSp>
      <p:sp>
        <p:nvSpPr>
          <p:cNvPr id="16" name="Oval 47"/>
          <p:cNvSpPr>
            <a:spLocks noChangeArrowheads="1"/>
          </p:cNvSpPr>
          <p:nvPr/>
        </p:nvSpPr>
        <p:spPr bwMode="auto">
          <a:xfrm>
            <a:off x="3328288" y="1765030"/>
            <a:ext cx="1653959" cy="1651382"/>
          </a:xfrm>
          <a:prstGeom prst="ellipse">
            <a:avLst/>
          </a:prstGeom>
          <a:solidFill>
            <a:srgbClr val="2F2637"/>
          </a:solidFill>
          <a:ln>
            <a:noFill/>
          </a:ln>
        </p:spPr>
        <p:txBody>
          <a:bodyPr vert="horz" wrap="square" lIns="91438" tIns="45719" rIns="91438" bIns="45719" numCol="1" anchor="t" anchorCtr="0" compatLnSpc="1"/>
          <a:lstStyle/>
          <a:p>
            <a:endParaRPr lang="zh-CN" altLang="en-US">
              <a:latin typeface="+mn-ea"/>
            </a:endParaRPr>
          </a:p>
        </p:txBody>
      </p:sp>
      <p:sp>
        <p:nvSpPr>
          <p:cNvPr id="17" name="Oval 48"/>
          <p:cNvSpPr>
            <a:spLocks noChangeArrowheads="1"/>
          </p:cNvSpPr>
          <p:nvPr/>
        </p:nvSpPr>
        <p:spPr bwMode="auto">
          <a:xfrm>
            <a:off x="5920336" y="2370008"/>
            <a:ext cx="441268" cy="441428"/>
          </a:xfrm>
          <a:prstGeom prst="ellipse">
            <a:avLst/>
          </a:prstGeom>
          <a:solidFill>
            <a:srgbClr val="2F2637"/>
          </a:solidFill>
          <a:ln>
            <a:noFill/>
          </a:ln>
        </p:spPr>
        <p:txBody>
          <a:bodyPr vert="horz" wrap="square" lIns="0" tIns="0" rIns="0" bIns="0" numCol="1" anchor="ctr" anchorCtr="0" compatLnSpc="1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+mn-ea"/>
              </a:rPr>
              <a:t>A</a:t>
            </a:r>
            <a:endParaRPr lang="zh-CN" altLang="en-US" sz="2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Freeform 49"/>
          <p:cNvSpPr/>
          <p:nvPr/>
        </p:nvSpPr>
        <p:spPr bwMode="auto">
          <a:xfrm>
            <a:off x="3212414" y="3708580"/>
            <a:ext cx="3204745" cy="1886387"/>
          </a:xfrm>
          <a:custGeom>
            <a:avLst/>
            <a:gdLst>
              <a:gd name="T0" fmla="*/ 1061 w 1161"/>
              <a:gd name="T1" fmla="*/ 242 h 683"/>
              <a:gd name="T2" fmla="*/ 1007 w 1161"/>
              <a:gd name="T3" fmla="*/ 257 h 683"/>
              <a:gd name="T4" fmla="*/ 1007 w 1161"/>
              <a:gd name="T5" fmla="*/ 257 h 683"/>
              <a:gd name="T6" fmla="*/ 848 w 1161"/>
              <a:gd name="T7" fmla="*/ 303 h 683"/>
              <a:gd name="T8" fmla="*/ 605 w 1161"/>
              <a:gd name="T9" fmla="*/ 125 h 683"/>
              <a:gd name="T10" fmla="*/ 605 w 1161"/>
              <a:gd name="T11" fmla="*/ 125 h 683"/>
              <a:gd name="T12" fmla="*/ 605 w 1161"/>
              <a:gd name="T13" fmla="*/ 124 h 683"/>
              <a:gd name="T14" fmla="*/ 605 w 1161"/>
              <a:gd name="T15" fmla="*/ 124 h 683"/>
              <a:gd name="T16" fmla="*/ 342 w 1161"/>
              <a:gd name="T17" fmla="*/ 0 h 683"/>
              <a:gd name="T18" fmla="*/ 0 w 1161"/>
              <a:gd name="T19" fmla="*/ 342 h 683"/>
              <a:gd name="T20" fmla="*/ 342 w 1161"/>
              <a:gd name="T21" fmla="*/ 683 h 683"/>
              <a:gd name="T22" fmla="*/ 605 w 1161"/>
              <a:gd name="T23" fmla="*/ 559 h 683"/>
              <a:gd name="T24" fmla="*/ 605 w 1161"/>
              <a:gd name="T25" fmla="*/ 559 h 683"/>
              <a:gd name="T26" fmla="*/ 848 w 1161"/>
              <a:gd name="T27" fmla="*/ 380 h 683"/>
              <a:gd name="T28" fmla="*/ 1007 w 1161"/>
              <a:gd name="T29" fmla="*/ 426 h 683"/>
              <a:gd name="T30" fmla="*/ 1007 w 1161"/>
              <a:gd name="T31" fmla="*/ 426 h 683"/>
              <a:gd name="T32" fmla="*/ 1061 w 1161"/>
              <a:gd name="T33" fmla="*/ 441 h 683"/>
              <a:gd name="T34" fmla="*/ 1161 w 1161"/>
              <a:gd name="T35" fmla="*/ 342 h 683"/>
              <a:gd name="T36" fmla="*/ 1061 w 1161"/>
              <a:gd name="T37" fmla="*/ 242 h 6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61" h="683">
                <a:moveTo>
                  <a:pt x="1061" y="242"/>
                </a:moveTo>
                <a:cubicBezTo>
                  <a:pt x="1041" y="242"/>
                  <a:pt x="1023" y="248"/>
                  <a:pt x="1007" y="257"/>
                </a:cubicBezTo>
                <a:cubicBezTo>
                  <a:pt x="1007" y="257"/>
                  <a:pt x="1007" y="257"/>
                  <a:pt x="1007" y="257"/>
                </a:cubicBezTo>
                <a:cubicBezTo>
                  <a:pt x="964" y="285"/>
                  <a:pt x="974" y="303"/>
                  <a:pt x="848" y="303"/>
                </a:cubicBezTo>
                <a:cubicBezTo>
                  <a:pt x="700" y="303"/>
                  <a:pt x="699" y="236"/>
                  <a:pt x="605" y="125"/>
                </a:cubicBezTo>
                <a:cubicBezTo>
                  <a:pt x="605" y="125"/>
                  <a:pt x="605" y="125"/>
                  <a:pt x="605" y="125"/>
                </a:cubicBezTo>
                <a:cubicBezTo>
                  <a:pt x="605" y="125"/>
                  <a:pt x="605" y="124"/>
                  <a:pt x="605" y="124"/>
                </a:cubicBezTo>
                <a:cubicBezTo>
                  <a:pt x="605" y="124"/>
                  <a:pt x="605" y="124"/>
                  <a:pt x="605" y="124"/>
                </a:cubicBezTo>
                <a:cubicBezTo>
                  <a:pt x="542" y="49"/>
                  <a:pt x="448" y="0"/>
                  <a:pt x="342" y="0"/>
                </a:cubicBezTo>
                <a:cubicBezTo>
                  <a:pt x="153" y="0"/>
                  <a:pt x="0" y="153"/>
                  <a:pt x="0" y="342"/>
                </a:cubicBezTo>
                <a:cubicBezTo>
                  <a:pt x="0" y="530"/>
                  <a:pt x="153" y="683"/>
                  <a:pt x="342" y="683"/>
                </a:cubicBezTo>
                <a:cubicBezTo>
                  <a:pt x="448" y="683"/>
                  <a:pt x="542" y="634"/>
                  <a:pt x="605" y="559"/>
                </a:cubicBezTo>
                <a:cubicBezTo>
                  <a:pt x="605" y="559"/>
                  <a:pt x="605" y="559"/>
                  <a:pt x="605" y="559"/>
                </a:cubicBezTo>
                <a:cubicBezTo>
                  <a:pt x="699" y="448"/>
                  <a:pt x="700" y="380"/>
                  <a:pt x="848" y="380"/>
                </a:cubicBezTo>
                <a:cubicBezTo>
                  <a:pt x="974" y="380"/>
                  <a:pt x="964" y="398"/>
                  <a:pt x="1007" y="426"/>
                </a:cubicBezTo>
                <a:cubicBezTo>
                  <a:pt x="1007" y="426"/>
                  <a:pt x="1007" y="426"/>
                  <a:pt x="1007" y="426"/>
                </a:cubicBezTo>
                <a:cubicBezTo>
                  <a:pt x="1023" y="436"/>
                  <a:pt x="1041" y="441"/>
                  <a:pt x="1061" y="441"/>
                </a:cubicBezTo>
                <a:cubicBezTo>
                  <a:pt x="1116" y="441"/>
                  <a:pt x="1161" y="397"/>
                  <a:pt x="1161" y="342"/>
                </a:cubicBezTo>
                <a:cubicBezTo>
                  <a:pt x="1161" y="286"/>
                  <a:pt x="1116" y="242"/>
                  <a:pt x="1061" y="242"/>
                </a:cubicBezTo>
                <a:close/>
              </a:path>
            </a:pathLst>
          </a:custGeom>
          <a:solidFill>
            <a:srgbClr val="2F2637">
              <a:alpha val="30000"/>
            </a:srgbClr>
          </a:solidFill>
          <a:ln>
            <a:noFill/>
          </a:ln>
        </p:spPr>
        <p:txBody>
          <a:bodyPr vert="horz" wrap="square" lIns="91438" tIns="45719" rIns="91438" bIns="45719" numCol="1" anchor="t" anchorCtr="0" compatLnSpc="1"/>
          <a:lstStyle/>
          <a:p>
            <a:endParaRPr lang="zh-CN" altLang="en-US">
              <a:latin typeface="+mn-ea"/>
            </a:endParaRPr>
          </a:p>
        </p:txBody>
      </p:sp>
      <p:sp>
        <p:nvSpPr>
          <p:cNvPr id="19" name="Oval 50"/>
          <p:cNvSpPr>
            <a:spLocks noChangeArrowheads="1"/>
          </p:cNvSpPr>
          <p:nvPr/>
        </p:nvSpPr>
        <p:spPr bwMode="auto">
          <a:xfrm>
            <a:off x="3328288" y="3824495"/>
            <a:ext cx="1653959" cy="1654558"/>
          </a:xfrm>
          <a:prstGeom prst="ellipse">
            <a:avLst/>
          </a:prstGeom>
          <a:solidFill>
            <a:srgbClr val="2F2637"/>
          </a:solidFill>
          <a:ln>
            <a:noFill/>
          </a:ln>
        </p:spPr>
        <p:txBody>
          <a:bodyPr vert="horz" wrap="square" lIns="91438" tIns="45719" rIns="91438" bIns="45719" numCol="1" anchor="t" anchorCtr="0" compatLnSpc="1"/>
          <a:lstStyle/>
          <a:p>
            <a:endParaRPr lang="zh-CN" altLang="en-US">
              <a:latin typeface="+mn-ea"/>
            </a:endParaRPr>
          </a:p>
        </p:txBody>
      </p:sp>
      <p:sp>
        <p:nvSpPr>
          <p:cNvPr id="20" name="Oval 51"/>
          <p:cNvSpPr>
            <a:spLocks noChangeArrowheads="1"/>
          </p:cNvSpPr>
          <p:nvPr/>
        </p:nvSpPr>
        <p:spPr bwMode="auto">
          <a:xfrm>
            <a:off x="5920336" y="4429472"/>
            <a:ext cx="441268" cy="444603"/>
          </a:xfrm>
          <a:prstGeom prst="ellipse">
            <a:avLst/>
          </a:prstGeom>
          <a:solidFill>
            <a:srgbClr val="2F2637"/>
          </a:solidFill>
          <a:ln>
            <a:noFill/>
          </a:ln>
        </p:spPr>
        <p:txBody>
          <a:bodyPr vert="horz" wrap="square" lIns="0" tIns="0" rIns="0" bIns="0" numCol="1" anchor="ctr" anchorCtr="0" compatLnSpc="1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+mn-ea"/>
              </a:rPr>
              <a:t>C</a:t>
            </a:r>
            <a:endParaRPr lang="zh-CN" altLang="en-US" sz="2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Freeform 54"/>
          <p:cNvSpPr/>
          <p:nvPr/>
        </p:nvSpPr>
        <p:spPr bwMode="auto">
          <a:xfrm>
            <a:off x="5864782" y="2679642"/>
            <a:ext cx="3204745" cy="1881622"/>
          </a:xfrm>
          <a:custGeom>
            <a:avLst/>
            <a:gdLst>
              <a:gd name="T0" fmla="*/ 819 w 1161"/>
              <a:gd name="T1" fmla="*/ 0 h 682"/>
              <a:gd name="T2" fmla="*/ 556 w 1161"/>
              <a:gd name="T3" fmla="*/ 124 h 682"/>
              <a:gd name="T4" fmla="*/ 556 w 1161"/>
              <a:gd name="T5" fmla="*/ 124 h 682"/>
              <a:gd name="T6" fmla="*/ 556 w 1161"/>
              <a:gd name="T7" fmla="*/ 124 h 682"/>
              <a:gd name="T8" fmla="*/ 556 w 1161"/>
              <a:gd name="T9" fmla="*/ 124 h 682"/>
              <a:gd name="T10" fmla="*/ 313 w 1161"/>
              <a:gd name="T11" fmla="*/ 303 h 682"/>
              <a:gd name="T12" fmla="*/ 154 w 1161"/>
              <a:gd name="T13" fmla="*/ 257 h 682"/>
              <a:gd name="T14" fmla="*/ 154 w 1161"/>
              <a:gd name="T15" fmla="*/ 257 h 682"/>
              <a:gd name="T16" fmla="*/ 100 w 1161"/>
              <a:gd name="T17" fmla="*/ 241 h 682"/>
              <a:gd name="T18" fmla="*/ 0 w 1161"/>
              <a:gd name="T19" fmla="*/ 341 h 682"/>
              <a:gd name="T20" fmla="*/ 100 w 1161"/>
              <a:gd name="T21" fmla="*/ 441 h 682"/>
              <a:gd name="T22" fmla="*/ 154 w 1161"/>
              <a:gd name="T23" fmla="*/ 425 h 682"/>
              <a:gd name="T24" fmla="*/ 154 w 1161"/>
              <a:gd name="T25" fmla="*/ 425 h 682"/>
              <a:gd name="T26" fmla="*/ 313 w 1161"/>
              <a:gd name="T27" fmla="*/ 380 h 682"/>
              <a:gd name="T28" fmla="*/ 556 w 1161"/>
              <a:gd name="T29" fmla="*/ 558 h 682"/>
              <a:gd name="T30" fmla="*/ 556 w 1161"/>
              <a:gd name="T31" fmla="*/ 558 h 682"/>
              <a:gd name="T32" fmla="*/ 819 w 1161"/>
              <a:gd name="T33" fmla="*/ 682 h 682"/>
              <a:gd name="T34" fmla="*/ 1161 w 1161"/>
              <a:gd name="T35" fmla="*/ 341 h 682"/>
              <a:gd name="T36" fmla="*/ 819 w 1161"/>
              <a:gd name="T37" fmla="*/ 0 h 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161" h="682">
                <a:moveTo>
                  <a:pt x="819" y="0"/>
                </a:moveTo>
                <a:cubicBezTo>
                  <a:pt x="714" y="0"/>
                  <a:pt x="619" y="48"/>
                  <a:pt x="556" y="124"/>
                </a:cubicBezTo>
                <a:cubicBezTo>
                  <a:pt x="556" y="124"/>
                  <a:pt x="556" y="124"/>
                  <a:pt x="556" y="124"/>
                </a:cubicBezTo>
                <a:cubicBezTo>
                  <a:pt x="556" y="124"/>
                  <a:pt x="556" y="124"/>
                  <a:pt x="556" y="124"/>
                </a:cubicBezTo>
                <a:cubicBezTo>
                  <a:pt x="556" y="124"/>
                  <a:pt x="556" y="124"/>
                  <a:pt x="556" y="124"/>
                </a:cubicBezTo>
                <a:cubicBezTo>
                  <a:pt x="462" y="235"/>
                  <a:pt x="461" y="303"/>
                  <a:pt x="313" y="303"/>
                </a:cubicBezTo>
                <a:cubicBezTo>
                  <a:pt x="187" y="303"/>
                  <a:pt x="197" y="284"/>
                  <a:pt x="154" y="257"/>
                </a:cubicBezTo>
                <a:cubicBezTo>
                  <a:pt x="154" y="257"/>
                  <a:pt x="154" y="257"/>
                  <a:pt x="154" y="257"/>
                </a:cubicBezTo>
                <a:cubicBezTo>
                  <a:pt x="138" y="247"/>
                  <a:pt x="120" y="241"/>
                  <a:pt x="100" y="241"/>
                </a:cubicBezTo>
                <a:cubicBezTo>
                  <a:pt x="45" y="241"/>
                  <a:pt x="0" y="286"/>
                  <a:pt x="0" y="341"/>
                </a:cubicBezTo>
                <a:cubicBezTo>
                  <a:pt x="0" y="396"/>
                  <a:pt x="45" y="441"/>
                  <a:pt x="100" y="441"/>
                </a:cubicBezTo>
                <a:cubicBezTo>
                  <a:pt x="120" y="441"/>
                  <a:pt x="138" y="435"/>
                  <a:pt x="154" y="425"/>
                </a:cubicBezTo>
                <a:cubicBezTo>
                  <a:pt x="154" y="425"/>
                  <a:pt x="154" y="425"/>
                  <a:pt x="154" y="425"/>
                </a:cubicBezTo>
                <a:cubicBezTo>
                  <a:pt x="197" y="398"/>
                  <a:pt x="187" y="380"/>
                  <a:pt x="313" y="380"/>
                </a:cubicBezTo>
                <a:cubicBezTo>
                  <a:pt x="461" y="380"/>
                  <a:pt x="462" y="447"/>
                  <a:pt x="556" y="558"/>
                </a:cubicBezTo>
                <a:cubicBezTo>
                  <a:pt x="556" y="558"/>
                  <a:pt x="556" y="558"/>
                  <a:pt x="556" y="558"/>
                </a:cubicBezTo>
                <a:cubicBezTo>
                  <a:pt x="619" y="634"/>
                  <a:pt x="714" y="682"/>
                  <a:pt x="819" y="682"/>
                </a:cubicBezTo>
                <a:cubicBezTo>
                  <a:pt x="1008" y="682"/>
                  <a:pt x="1161" y="530"/>
                  <a:pt x="1161" y="341"/>
                </a:cubicBezTo>
                <a:cubicBezTo>
                  <a:pt x="1161" y="153"/>
                  <a:pt x="1008" y="0"/>
                  <a:pt x="819" y="0"/>
                </a:cubicBezTo>
                <a:close/>
              </a:path>
            </a:pathLst>
          </a:custGeom>
          <a:solidFill>
            <a:srgbClr val="2F2637">
              <a:alpha val="30000"/>
            </a:srgbClr>
          </a:solidFill>
          <a:ln>
            <a:noFill/>
          </a:ln>
        </p:spPr>
        <p:txBody>
          <a:bodyPr vert="horz" wrap="square" lIns="91438" tIns="45719" rIns="91438" bIns="45719" numCol="1" anchor="t" anchorCtr="0" compatLnSpc="1"/>
          <a:lstStyle/>
          <a:p>
            <a:endParaRPr lang="zh-CN" altLang="en-US">
              <a:latin typeface="+mn-ea"/>
            </a:endParaRPr>
          </a:p>
        </p:txBody>
      </p:sp>
      <p:sp>
        <p:nvSpPr>
          <p:cNvPr id="22" name="Oval 55"/>
          <p:cNvSpPr>
            <a:spLocks noChangeArrowheads="1"/>
          </p:cNvSpPr>
          <p:nvPr/>
        </p:nvSpPr>
        <p:spPr bwMode="auto">
          <a:xfrm>
            <a:off x="7299696" y="2795556"/>
            <a:ext cx="1653959" cy="1652969"/>
          </a:xfrm>
          <a:prstGeom prst="ellipse">
            <a:avLst/>
          </a:prstGeom>
          <a:solidFill>
            <a:srgbClr val="2F2637"/>
          </a:solidFill>
          <a:ln>
            <a:noFill/>
          </a:ln>
        </p:spPr>
        <p:txBody>
          <a:bodyPr vert="horz" wrap="square" lIns="91438" tIns="45719" rIns="91438" bIns="45719" numCol="1" anchor="t" anchorCtr="0" compatLnSpc="1"/>
          <a:lstStyle/>
          <a:p>
            <a:endParaRPr lang="zh-CN" altLang="en-US">
              <a:latin typeface="+mn-ea"/>
            </a:endParaRPr>
          </a:p>
        </p:txBody>
      </p:sp>
      <p:sp>
        <p:nvSpPr>
          <p:cNvPr id="23" name="Oval 56"/>
          <p:cNvSpPr>
            <a:spLocks noChangeArrowheads="1"/>
          </p:cNvSpPr>
          <p:nvPr/>
        </p:nvSpPr>
        <p:spPr bwMode="auto">
          <a:xfrm>
            <a:off x="5920336" y="3398946"/>
            <a:ext cx="441268" cy="444603"/>
          </a:xfrm>
          <a:prstGeom prst="ellipse">
            <a:avLst/>
          </a:prstGeom>
          <a:solidFill>
            <a:srgbClr val="2F2637"/>
          </a:solidFill>
          <a:ln>
            <a:noFill/>
          </a:ln>
        </p:spPr>
        <p:txBody>
          <a:bodyPr vert="horz" wrap="square" lIns="0" tIns="0" rIns="0" bIns="0" numCol="1" anchor="ctr" anchorCtr="0" compatLnSpc="1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+mn-ea"/>
              </a:rPr>
              <a:t>B</a:t>
            </a:r>
            <a:endParaRPr lang="zh-CN" altLang="en-US" sz="2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6" name="TextBox 30"/>
          <p:cNvSpPr txBox="1"/>
          <p:nvPr/>
        </p:nvSpPr>
        <p:spPr>
          <a:xfrm>
            <a:off x="3574415" y="2159635"/>
            <a:ext cx="1218565" cy="7385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+mn-ea"/>
              </a:rPr>
              <a:t>acient town</a:t>
            </a:r>
          </a:p>
        </p:txBody>
      </p:sp>
      <p:sp>
        <p:nvSpPr>
          <p:cNvPr id="27" name="TextBox 30"/>
          <p:cNvSpPr txBox="1"/>
          <p:nvPr/>
        </p:nvSpPr>
        <p:spPr>
          <a:xfrm>
            <a:off x="7648502" y="3151050"/>
            <a:ext cx="956346" cy="11074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+mn-ea"/>
              </a:rPr>
              <a:t>traffic in big city</a:t>
            </a:r>
          </a:p>
        </p:txBody>
      </p:sp>
      <p:sp>
        <p:nvSpPr>
          <p:cNvPr id="28" name="TextBox 30"/>
          <p:cNvSpPr txBox="1"/>
          <p:nvPr/>
        </p:nvSpPr>
        <p:spPr>
          <a:xfrm>
            <a:off x="3551555" y="4344670"/>
            <a:ext cx="1206500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+mn-ea"/>
              </a:rPr>
              <a:t>country road</a:t>
            </a:r>
          </a:p>
        </p:txBody>
      </p:sp>
      <p:pic>
        <p:nvPicPr>
          <p:cNvPr id="101" name="图片 100"/>
          <p:cNvPicPr/>
          <p:nvPr/>
        </p:nvPicPr>
        <p:blipFill>
          <a:blip r:embed="rId2" r:link="rId3"/>
          <a:stretch>
            <a:fillRect/>
          </a:stretch>
        </p:blipFill>
        <p:spPr>
          <a:xfrm>
            <a:off x="278130" y="1585595"/>
            <a:ext cx="2854960" cy="18891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" name="内容占位符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990" y="3878580"/>
            <a:ext cx="2832100" cy="177038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9870" y="2369820"/>
            <a:ext cx="2826385" cy="23514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3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8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6" grpId="0"/>
      <p:bldP spid="27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椭圆 52"/>
          <p:cNvSpPr/>
          <p:nvPr/>
        </p:nvSpPr>
        <p:spPr>
          <a:xfrm>
            <a:off x="4692650" y="5093653"/>
            <a:ext cx="923925" cy="923925"/>
          </a:xfrm>
          <a:prstGeom prst="ellipse">
            <a:avLst/>
          </a:prstGeom>
          <a:solidFill>
            <a:srgbClr val="C8C8C8"/>
          </a:solidFill>
          <a:ln w="9525">
            <a:noFill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26" name="椭圆 53"/>
          <p:cNvSpPr/>
          <p:nvPr/>
        </p:nvSpPr>
        <p:spPr>
          <a:xfrm>
            <a:off x="3432175" y="1146175"/>
            <a:ext cx="631825" cy="631825"/>
          </a:xfrm>
          <a:prstGeom prst="ellipse">
            <a:avLst/>
          </a:prstGeom>
          <a:solidFill>
            <a:srgbClr val="C8C8C8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27" name="文本框 54"/>
          <p:cNvSpPr/>
          <p:nvPr/>
        </p:nvSpPr>
        <p:spPr>
          <a:xfrm>
            <a:off x="6145392" y="3067484"/>
            <a:ext cx="5071068" cy="92333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Opportunities</a:t>
            </a:r>
            <a:endParaRPr kumimoji="0" lang="zh-CN" altLang="en-US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129" name="直接连接符 56"/>
          <p:cNvSpPr/>
          <p:nvPr/>
        </p:nvSpPr>
        <p:spPr>
          <a:xfrm rot="5400000">
            <a:off x="8680133" y="2198053"/>
            <a:ext cx="1587" cy="3600450"/>
          </a:xfrm>
          <a:prstGeom prst="line">
            <a:avLst/>
          </a:prstGeom>
          <a:ln w="127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130" name="椭圆 58"/>
          <p:cNvSpPr/>
          <p:nvPr/>
        </p:nvSpPr>
        <p:spPr>
          <a:xfrm>
            <a:off x="5023485" y="1848168"/>
            <a:ext cx="1012825" cy="1012825"/>
          </a:xfrm>
          <a:prstGeom prst="ellipse">
            <a:avLst/>
          </a:prstGeom>
          <a:solidFill>
            <a:srgbClr val="C8C8C8"/>
          </a:solidFill>
          <a:ln w="6350" cap="flat" cmpd="sng">
            <a:solidFill>
              <a:srgbClr val="2F2637">
                <a:alpha val="50000"/>
              </a:srgbClr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grpSp>
        <p:nvGrpSpPr>
          <p:cNvPr id="5131" name="组合 59"/>
          <p:cNvGrpSpPr/>
          <p:nvPr/>
        </p:nvGrpSpPr>
        <p:grpSpPr>
          <a:xfrm>
            <a:off x="5299710" y="2178368"/>
            <a:ext cx="498475" cy="477837"/>
            <a:chOff x="0" y="0"/>
            <a:chExt cx="2438400" cy="2332038"/>
          </a:xfrm>
        </p:grpSpPr>
        <p:sp>
          <p:nvSpPr>
            <p:cNvPr id="5132" name="Freeform 25"/>
            <p:cNvSpPr/>
            <p:nvPr/>
          </p:nvSpPr>
          <p:spPr>
            <a:xfrm>
              <a:off x="893763" y="1676400"/>
              <a:ext cx="655638" cy="655638"/>
            </a:xfrm>
            <a:custGeom>
              <a:avLst/>
              <a:gdLst>
                <a:gd name="txL" fmla="*/ 0 w 413"/>
                <a:gd name="txT" fmla="*/ 0 h 413"/>
                <a:gd name="txR" fmla="*/ 413 w 413"/>
                <a:gd name="txB" fmla="*/ 413 h 413"/>
              </a:gdLst>
              <a:ahLst/>
              <a:cxnLst>
                <a:cxn ang="0">
                  <a:pos x="206" y="413"/>
                </a:cxn>
                <a:cxn ang="0">
                  <a:pos x="0" y="0"/>
                </a:cxn>
                <a:cxn ang="0">
                  <a:pos x="413" y="0"/>
                </a:cxn>
                <a:cxn ang="0">
                  <a:pos x="206" y="413"/>
                </a:cxn>
              </a:cxnLst>
              <a:rect l="txL" t="txT" r="txR" b="tx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endParaRPr sz="200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5133" name="任意多边形 61"/>
            <p:cNvSpPr/>
            <p:nvPr/>
          </p:nvSpPr>
          <p:spPr>
            <a:xfrm>
              <a:off x="0" y="0"/>
              <a:ext cx="2438400" cy="1774825"/>
            </a:xfrm>
            <a:custGeom>
              <a:avLst/>
              <a:gdLst>
                <a:gd name="txL" fmla="*/ 0 w 2438400"/>
                <a:gd name="txT" fmla="*/ 0 h 1774825"/>
                <a:gd name="txR" fmla="*/ 2438400 w 2438400"/>
                <a:gd name="txB" fmla="*/ 1774825 h 1774825"/>
              </a:gdLst>
              <a:ahLst/>
              <a:cxnLst>
                <a:cxn ang="0">
                  <a:pos x="290196" y="0"/>
                </a:cxn>
                <a:cxn ang="0">
                  <a:pos x="2151973" y="0"/>
                </a:cxn>
                <a:cxn ang="0">
                  <a:pos x="2438400" y="286384"/>
                </a:cxn>
                <a:cxn ang="0">
                  <a:pos x="2438400" y="1484673"/>
                </a:cxn>
                <a:cxn ang="0">
                  <a:pos x="2151973" y="1774825"/>
                </a:cxn>
                <a:cxn ang="0">
                  <a:pos x="290196" y="1774825"/>
                </a:cxn>
                <a:cxn ang="0">
                  <a:pos x="0" y="1484673"/>
                </a:cxn>
                <a:cxn ang="0">
                  <a:pos x="0" y="286384"/>
                </a:cxn>
                <a:cxn ang="0">
                  <a:pos x="290196" y="0"/>
                </a:cxn>
                <a:cxn ang="0">
                  <a:pos x="471488" y="425450"/>
                </a:cxn>
                <a:cxn ang="0">
                  <a:pos x="471488" y="598488"/>
                </a:cxn>
                <a:cxn ang="0">
                  <a:pos x="1971676" y="598488"/>
                </a:cxn>
                <a:cxn ang="0">
                  <a:pos x="1971676" y="425450"/>
                </a:cxn>
                <a:cxn ang="0">
                  <a:pos x="471488" y="425450"/>
                </a:cxn>
                <a:cxn ang="0">
                  <a:pos x="471488" y="801688"/>
                </a:cxn>
                <a:cxn ang="0">
                  <a:pos x="471488" y="971551"/>
                </a:cxn>
                <a:cxn ang="0">
                  <a:pos x="1971676" y="971551"/>
                </a:cxn>
                <a:cxn ang="0">
                  <a:pos x="1971676" y="801688"/>
                </a:cxn>
                <a:cxn ang="0">
                  <a:pos x="471488" y="801688"/>
                </a:cxn>
                <a:cxn ang="0">
                  <a:pos x="471488" y="1174750"/>
                </a:cxn>
                <a:cxn ang="0">
                  <a:pos x="471488" y="1347788"/>
                </a:cxn>
                <a:cxn ang="0">
                  <a:pos x="1971676" y="1347788"/>
                </a:cxn>
                <a:cxn ang="0">
                  <a:pos x="1971676" y="1174750"/>
                </a:cxn>
                <a:cxn ang="0">
                  <a:pos x="471488" y="1174750"/>
                </a:cxn>
              </a:cxnLst>
              <a:rect l="txL" t="txT" r="txR" b="tx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solidFill>
              <a:srgbClr val="2F2637"/>
            </a:solidFill>
            <a:ln w="9525">
              <a:noFill/>
            </a:ln>
          </p:spPr>
          <p:txBody>
            <a:bodyPr vert="horz" wrap="square" anchor="t"/>
            <a:lstStyle/>
            <a:p>
              <a:endParaRPr sz="200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134" name="椭圆 14"/>
          <p:cNvSpPr/>
          <p:nvPr/>
        </p:nvSpPr>
        <p:spPr>
          <a:xfrm>
            <a:off x="1184275" y="2081213"/>
            <a:ext cx="3635375" cy="3635375"/>
          </a:xfrm>
          <a:prstGeom prst="ellipse">
            <a:avLst/>
          </a:prstGeom>
          <a:blipFill rotWithShape="1">
            <a:blip r:embed="rId4" cstate="screen">
              <a:alphaModFix amt="43000"/>
            </a:blip>
            <a:stretch>
              <a:fillRect/>
            </a:stretch>
          </a:blipFill>
          <a:ln w="9525">
            <a:noFill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35" name="椭圆 15"/>
          <p:cNvSpPr/>
          <p:nvPr/>
        </p:nvSpPr>
        <p:spPr>
          <a:xfrm>
            <a:off x="1359853" y="2258060"/>
            <a:ext cx="3282950" cy="3282950"/>
          </a:xfrm>
          <a:prstGeom prst="ellipse">
            <a:avLst/>
          </a:prstGeom>
          <a:noFill/>
          <a:ln w="63500" cap="flat" cmpd="sng">
            <a:solidFill>
              <a:srgbClr val="C8C8C8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36" name="文本框 57"/>
          <p:cNvSpPr/>
          <p:nvPr/>
        </p:nvSpPr>
        <p:spPr>
          <a:xfrm>
            <a:off x="2206625" y="2429828"/>
            <a:ext cx="2005677" cy="264687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en-US" altLang="zh-CN" sz="16600" dirty="0">
                <a:solidFill>
                  <a:srgbClr val="FDFDFD"/>
                </a:solidFill>
                <a:latin typeface="Agency FB" panose="020B0503020202020204" pitchFamily="34" charset="0"/>
                <a:cs typeface="+mn-ea"/>
                <a:sym typeface="+mn-lt"/>
              </a:rPr>
              <a:t>03</a:t>
            </a: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12"/>
          <p:cNvSpPr/>
          <p:nvPr/>
        </p:nvSpPr>
        <p:spPr>
          <a:xfrm>
            <a:off x="2598899" y="299085"/>
            <a:ext cx="6994223" cy="5847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altLang="zh-CN" sz="3200" dirty="0">
                <a:solidFill>
                  <a:srgbClr val="262626"/>
                </a:solidFill>
                <a:cs typeface="+mn-ea"/>
                <a:sym typeface="+mn-lt"/>
              </a:rPr>
              <a:t>Big </a:t>
            </a:r>
            <a:r>
              <a:rPr lang="en-US" altLang="zh-CN" sz="3200" dirty="0" err="1">
                <a:solidFill>
                  <a:srgbClr val="262626"/>
                </a:solidFill>
                <a:cs typeface="+mn-ea"/>
                <a:sym typeface="+mn-lt"/>
              </a:rPr>
              <a:t>cities’location</a:t>
            </a:r>
            <a:r>
              <a:rPr lang="en-US" altLang="zh-CN" sz="3200" dirty="0">
                <a:solidFill>
                  <a:srgbClr val="262626"/>
                </a:solidFill>
                <a:cs typeface="+mn-ea"/>
                <a:sym typeface="+mn-lt"/>
              </a:rPr>
              <a:t> attracts people</a:t>
            </a:r>
            <a:endParaRPr lang="zh-CN" altLang="en-US" sz="3200" dirty="0">
              <a:solidFill>
                <a:srgbClr val="262626"/>
              </a:solidFill>
              <a:cs typeface="+mn-ea"/>
              <a:sym typeface="+mn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224" y="1666874"/>
            <a:ext cx="4905375" cy="4079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文本框 37"/>
          <p:cNvSpPr txBox="1"/>
          <p:nvPr/>
        </p:nvSpPr>
        <p:spPr>
          <a:xfrm>
            <a:off x="1209303" y="6218895"/>
            <a:ext cx="609600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   </a:t>
            </a:r>
            <a:r>
              <a:rPr lang="en-US" altLang="zh-CN" sz="2000" dirty="0">
                <a:latin typeface="+mn-ea"/>
              </a:rPr>
              <a:t>big cities located near the sea </a:t>
            </a:r>
            <a:endParaRPr lang="zh-CN" altLang="en-US" sz="2000" dirty="0">
              <a:latin typeface="+mn-ea"/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953" y="1666875"/>
            <a:ext cx="4981572" cy="4079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文本框 40"/>
          <p:cNvSpPr txBox="1"/>
          <p:nvPr/>
        </p:nvSpPr>
        <p:spPr>
          <a:xfrm>
            <a:off x="6638925" y="6207183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zh-CN" sz="2000" dirty="0">
                <a:effectLst/>
                <a:latin typeface="+mn-ea"/>
                <a:cs typeface="Times New Roman" panose="02020603050405020304" pitchFamily="18" charset="0"/>
              </a:rPr>
              <a:t>many people come here for living</a:t>
            </a:r>
            <a:endParaRPr lang="zh-CN" altLang="en-US" sz="2000" dirty="0">
              <a:latin typeface="+mn-ea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9686925" y="319120"/>
            <a:ext cx="224843" cy="564740"/>
            <a:chOff x="3114596" y="2996938"/>
            <a:chExt cx="224872" cy="564609"/>
          </a:xfrm>
          <a:solidFill>
            <a:srgbClr val="2F2637"/>
          </a:solidFill>
        </p:grpSpPr>
        <p:sp>
          <p:nvSpPr>
            <p:cNvPr id="43" name="椭圆 42"/>
            <p:cNvSpPr/>
            <p:nvPr/>
          </p:nvSpPr>
          <p:spPr>
            <a:xfrm>
              <a:off x="3184508" y="2996938"/>
              <a:ext cx="90487" cy="904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4" name="同侧圆角矩形 9"/>
            <p:cNvSpPr/>
            <p:nvPr/>
          </p:nvSpPr>
          <p:spPr>
            <a:xfrm>
              <a:off x="3114865" y="3096786"/>
              <a:ext cx="224603" cy="6314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3170785" y="3159935"/>
              <a:ext cx="112763" cy="1546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6" name="同侧圆角矩形 11"/>
            <p:cNvSpPr/>
            <p:nvPr/>
          </p:nvSpPr>
          <p:spPr>
            <a:xfrm rot="10800000">
              <a:off x="3170785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7" name="同侧圆角矩形 12"/>
            <p:cNvSpPr/>
            <p:nvPr/>
          </p:nvSpPr>
          <p:spPr>
            <a:xfrm rot="10800000">
              <a:off x="3237416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8" name="同侧圆角矩形 13"/>
            <p:cNvSpPr/>
            <p:nvPr/>
          </p:nvSpPr>
          <p:spPr>
            <a:xfrm rot="10800000">
              <a:off x="3114596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9" name="同侧圆角矩形 14"/>
            <p:cNvSpPr/>
            <p:nvPr/>
          </p:nvSpPr>
          <p:spPr>
            <a:xfrm rot="10800000">
              <a:off x="3307081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486,&quot;width&quot;:15086}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nna1moos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265</Words>
  <Application>Microsoft Office PowerPoint</Application>
  <PresentationFormat>宽屏</PresentationFormat>
  <Paragraphs>63</Paragraphs>
  <Slides>15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等线</vt:lpstr>
      <vt:lpstr>华文宋体</vt:lpstr>
      <vt:lpstr>宋体</vt:lpstr>
      <vt:lpstr>微软雅黑</vt:lpstr>
      <vt:lpstr>Agency FB</vt:lpstr>
      <vt:lpstr>Arial</vt:lpstr>
      <vt:lpstr>Calibri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lastModifiedBy>史 杰灵</cp:lastModifiedBy>
  <cp:revision>70</cp:revision>
  <dcterms:created xsi:type="dcterms:W3CDTF">2019-06-19T02:08:00Z</dcterms:created>
  <dcterms:modified xsi:type="dcterms:W3CDTF">2021-06-03T04:58:20Z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2052-11.1.0.10495</vt:lpwstr>
  </property>
  <property fmtid="{D5CDD505-2E9C-101B-9397-08002B2CF9AE}" pid="3" name="ICV">
    <vt:lpwstr>0E005C91758A4ACEBF6B063619EE705C</vt:lpwstr>
  </property>
</Properties>
</file>

<file path=docProps/thumbnail.jpeg>
</file>